
<file path=[Content_Types].xml><?xml version="1.0" encoding="utf-8"?>
<Types xmlns="http://schemas.openxmlformats.org/package/2006/content-types">
  <Default Extension="png" ContentType="image/png"/>
  <Default Extension="mp3" ContentType="audio/mpe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256" r:id="rId2"/>
    <p:sldId id="257" r:id="rId3"/>
    <p:sldId id="258" r:id="rId4"/>
    <p:sldId id="271" r:id="rId5"/>
    <p:sldId id="272" r:id="rId6"/>
    <p:sldId id="273" r:id="rId7"/>
    <p:sldId id="262" r:id="rId8"/>
    <p:sldId id="266" r:id="rId9"/>
    <p:sldId id="269" r:id="rId10"/>
    <p:sldId id="263" r:id="rId11"/>
    <p:sldId id="265" r:id="rId12"/>
  </p:sldIdLst>
  <p:sldSz cx="10080625" cy="6300788"/>
  <p:notesSz cx="7559675" cy="10691813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84">
          <p15:clr>
            <a:srgbClr val="A4A3A4"/>
          </p15:clr>
        </p15:guide>
        <p15:guide id="2" pos="3175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95" d="100"/>
          <a:sy n="95" d="100"/>
        </p:scale>
        <p:origin x="420" y="66"/>
      </p:cViewPr>
      <p:guideLst>
        <p:guide orient="horz" pos="1984"/>
        <p:guide pos="317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4" cy="534238"/>
          </a:xfrm>
          <a:prstGeom prst="rect">
            <a:avLst/>
          </a:prstGeom>
          <a:noFill/>
          <a:ln>
            <a:noFill/>
          </a:ln>
        </p:spPr>
        <p:txBody>
          <a:bodyPr vert="horz" wrap="none" lIns="90004" tIns="44997" rIns="90004" bIns="44997" anchor="t" anchorCtr="0" compatLnSpc="1"/>
          <a:lstStyle/>
          <a:p>
            <a:pPr marL="0" marR="0" lvl="0" indent="0" algn="l" defTabSz="914400" rtl="0" fontAlgn="auto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5" algn="l"/>
                <a:tab pos="898196" algn="l"/>
                <a:tab pos="1347478" algn="l"/>
                <a:tab pos="1796759" algn="l"/>
                <a:tab pos="2246040" algn="l"/>
                <a:tab pos="2695322" algn="l"/>
                <a:tab pos="3144603" algn="l"/>
                <a:tab pos="3593875" algn="l"/>
                <a:tab pos="4043156" algn="l"/>
                <a:tab pos="4492438" algn="l"/>
                <a:tab pos="4941719" algn="l"/>
                <a:tab pos="5391000" algn="l"/>
                <a:tab pos="5840281" algn="l"/>
                <a:tab pos="6289563" algn="l"/>
                <a:tab pos="6738844" algn="l"/>
                <a:tab pos="7188116" algn="l"/>
                <a:tab pos="7637397" algn="l"/>
                <a:tab pos="8086679" algn="l"/>
                <a:tab pos="8535960" algn="l"/>
                <a:tab pos="8985241" algn="l"/>
              </a:tabLst>
              <a:defRPr sz="14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CH" sz="1400" b="0" i="0" u="none" strike="noStrike" kern="1200" cap="none" spc="0" baseline="0">
              <a:solidFill>
                <a:srgbClr val="000000"/>
              </a:solidFill>
              <a:uFillTx/>
              <a:latin typeface="Arial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" name="Espace réservé de la date 2"/>
          <p:cNvSpPr txBox="1">
            <a:spLocks noGrp="1"/>
          </p:cNvSpPr>
          <p:nvPr>
            <p:ph type="dt" sz="quarter" idx="1"/>
          </p:nvPr>
        </p:nvSpPr>
        <p:spPr>
          <a:xfrm>
            <a:off x="4278962" y="0"/>
            <a:ext cx="3280684" cy="534238"/>
          </a:xfrm>
          <a:prstGeom prst="rect">
            <a:avLst/>
          </a:prstGeom>
          <a:noFill/>
          <a:ln>
            <a:noFill/>
          </a:ln>
        </p:spPr>
        <p:txBody>
          <a:bodyPr vert="horz" wrap="none" lIns="90004" tIns="44997" rIns="90004" bIns="44997" anchor="t" anchorCtr="0" compatLnSpc="1"/>
          <a:lstStyle/>
          <a:p>
            <a:pPr marL="0" marR="0" lvl="0" indent="0" algn="r" defTabSz="914400" rtl="0" fontAlgn="auto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5" algn="l"/>
                <a:tab pos="898196" algn="l"/>
                <a:tab pos="1347478" algn="l"/>
                <a:tab pos="1796759" algn="l"/>
                <a:tab pos="2246040" algn="l"/>
                <a:tab pos="2695322" algn="l"/>
                <a:tab pos="3144603" algn="l"/>
                <a:tab pos="3593875" algn="l"/>
                <a:tab pos="4043156" algn="l"/>
                <a:tab pos="4492438" algn="l"/>
                <a:tab pos="4941719" algn="l"/>
                <a:tab pos="5391000" algn="l"/>
                <a:tab pos="5840281" algn="l"/>
                <a:tab pos="6289563" algn="l"/>
                <a:tab pos="6738844" algn="l"/>
                <a:tab pos="7188116" algn="l"/>
                <a:tab pos="7637397" algn="l"/>
                <a:tab pos="8086679" algn="l"/>
                <a:tab pos="8535960" algn="l"/>
                <a:tab pos="8985241" algn="l"/>
              </a:tabLst>
              <a:defRPr sz="14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CH" sz="1400" b="0" i="0" u="none" strike="noStrike" kern="1200" cap="none" spc="0" baseline="0">
              <a:solidFill>
                <a:srgbClr val="000000"/>
              </a:solidFill>
              <a:uFillTx/>
              <a:latin typeface="Arial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" name="Espace réservé du pied de page 3"/>
          <p:cNvSpPr txBox="1">
            <a:spLocks noGrp="1"/>
          </p:cNvSpPr>
          <p:nvPr>
            <p:ph type="ftr" sz="quarter" idx="2"/>
          </p:nvPr>
        </p:nvSpPr>
        <p:spPr>
          <a:xfrm>
            <a:off x="0" y="10157402"/>
            <a:ext cx="3280684" cy="534238"/>
          </a:xfrm>
          <a:prstGeom prst="rect">
            <a:avLst/>
          </a:prstGeom>
          <a:noFill/>
          <a:ln>
            <a:noFill/>
          </a:ln>
        </p:spPr>
        <p:txBody>
          <a:bodyPr vert="horz" wrap="none" lIns="90004" tIns="44997" rIns="90004" bIns="44997" anchor="b" anchorCtr="0" compatLnSpc="1"/>
          <a:lstStyle/>
          <a:p>
            <a:pPr marL="0" marR="0" lvl="0" indent="0" algn="l" defTabSz="914400" rtl="0" fontAlgn="auto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5" algn="l"/>
                <a:tab pos="898196" algn="l"/>
                <a:tab pos="1347478" algn="l"/>
                <a:tab pos="1796759" algn="l"/>
                <a:tab pos="2246040" algn="l"/>
                <a:tab pos="2695322" algn="l"/>
                <a:tab pos="3144603" algn="l"/>
                <a:tab pos="3593875" algn="l"/>
                <a:tab pos="4043156" algn="l"/>
                <a:tab pos="4492438" algn="l"/>
                <a:tab pos="4941719" algn="l"/>
                <a:tab pos="5391000" algn="l"/>
                <a:tab pos="5840281" algn="l"/>
                <a:tab pos="6289563" algn="l"/>
                <a:tab pos="6738844" algn="l"/>
                <a:tab pos="7188116" algn="l"/>
                <a:tab pos="7637397" algn="l"/>
                <a:tab pos="8086679" algn="l"/>
                <a:tab pos="8535960" algn="l"/>
                <a:tab pos="8985241" algn="l"/>
              </a:tabLst>
              <a:defRPr sz="14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CH" sz="1400" b="0" i="0" u="none" strike="noStrike" kern="1200" cap="none" spc="0" baseline="0">
              <a:solidFill>
                <a:srgbClr val="000000"/>
              </a:solidFill>
              <a:uFillTx/>
              <a:latin typeface="Arial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5" name="Espace réservé du numéro de diapositive 4"/>
          <p:cNvSpPr txBox="1">
            <a:spLocks noGrp="1"/>
          </p:cNvSpPr>
          <p:nvPr>
            <p:ph type="sldNum" sz="quarter" idx="3"/>
          </p:nvPr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>
            <a:noFill/>
          </a:ln>
        </p:spPr>
        <p:txBody>
          <a:bodyPr vert="horz" wrap="none" lIns="90004" tIns="44997" rIns="90004" bIns="44997" anchor="b" anchorCtr="0" compatLnSpc="1"/>
          <a:lstStyle/>
          <a:p>
            <a:pPr marL="0" marR="0" lvl="0" indent="0" algn="r" defTabSz="914400" rtl="0" fontAlgn="auto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5" algn="l"/>
                <a:tab pos="898196" algn="l"/>
                <a:tab pos="1347478" algn="l"/>
                <a:tab pos="1796759" algn="l"/>
                <a:tab pos="2246040" algn="l"/>
                <a:tab pos="2695322" algn="l"/>
                <a:tab pos="3144603" algn="l"/>
                <a:tab pos="3593875" algn="l"/>
                <a:tab pos="4043156" algn="l"/>
                <a:tab pos="4492438" algn="l"/>
                <a:tab pos="4941719" algn="l"/>
                <a:tab pos="5391000" algn="l"/>
                <a:tab pos="5840281" algn="l"/>
                <a:tab pos="6289563" algn="l"/>
                <a:tab pos="6738844" algn="l"/>
                <a:tab pos="7188116" algn="l"/>
                <a:tab pos="7637397" algn="l"/>
                <a:tab pos="8086679" algn="l"/>
                <a:tab pos="8535960" algn="l"/>
                <a:tab pos="8985241" algn="l"/>
              </a:tabLst>
              <a:defRPr sz="14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FC1981EA-FBF6-49D1-96AC-C6D102490F27}" type="slidenum">
              <a:t>‹N°›</a:t>
            </a:fld>
            <a:endParaRPr lang="fr-CH" sz="1400" b="0" i="0" u="none" strike="noStrike" kern="1200" cap="none" spc="0" baseline="0">
              <a:solidFill>
                <a:srgbClr val="000000"/>
              </a:solidFill>
              <a:uFillTx/>
              <a:latin typeface="Arial" pitchFamily="18"/>
              <a:ea typeface="Arial Unicode MS" pitchFamily="2"/>
              <a:cs typeface="Arial Unicode M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8726002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Move="1" noResize="1"/>
          </p:cNvSpPr>
          <p:nvPr/>
        </p:nvSpPr>
        <p:spPr>
          <a:xfrm>
            <a:off x="0" y="0"/>
            <a:ext cx="7560003" cy="10691996"/>
          </a:xfrm>
          <a:prstGeom prst="rect">
            <a:avLst/>
          </a:prstGeom>
          <a:solidFill>
            <a:srgbClr val="FFFFFF"/>
          </a:solidFill>
          <a:ln>
            <a:noFill/>
            <a:prstDash val="solid"/>
          </a:ln>
        </p:spPr>
        <p:txBody>
          <a:bodyPr vert="horz" wrap="none" lIns="90004" tIns="44997" rIns="90004" bIns="44997" anchor="ctr" anchorCtr="1" compatLnSpc="1"/>
          <a:lstStyle/>
          <a:p>
            <a:pPr marL="0" marR="0" lvl="0" indent="0" algn="l" defTabSz="914400" rtl="0" fontAlgn="auto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5" algn="l"/>
                <a:tab pos="898196" algn="l"/>
                <a:tab pos="1347478" algn="l"/>
                <a:tab pos="1796759" algn="l"/>
                <a:tab pos="2246040" algn="l"/>
                <a:tab pos="2695322" algn="l"/>
                <a:tab pos="3144603" algn="l"/>
                <a:tab pos="3593875" algn="l"/>
                <a:tab pos="4043156" algn="l"/>
                <a:tab pos="4492438" algn="l"/>
                <a:tab pos="4941719" algn="l"/>
                <a:tab pos="5391000" algn="l"/>
                <a:tab pos="5840281" algn="l"/>
                <a:tab pos="6289563" algn="l"/>
                <a:tab pos="6738844" algn="l"/>
                <a:tab pos="7188116" algn="l"/>
                <a:tab pos="7637397" algn="l"/>
                <a:tab pos="8086679" algn="l"/>
                <a:tab pos="8535960" algn="l"/>
                <a:tab pos="8985241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CH" sz="1800" b="0" i="0" u="none" strike="noStrike" kern="1200" cap="none" spc="0" baseline="0">
              <a:solidFill>
                <a:srgbClr val="000000"/>
              </a:solidFill>
              <a:uFillTx/>
              <a:latin typeface="Arial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" name="Forme libre 2"/>
          <p:cNvSpPr/>
          <p:nvPr/>
        </p:nvSpPr>
        <p:spPr>
          <a:xfrm>
            <a:off x="0" y="0"/>
            <a:ext cx="7559637" cy="10691640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4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solidFill>
            <a:srgbClr val="FFFFFF"/>
          </a:solidFill>
          <a:ln>
            <a:noFill/>
            <a:prstDash val="solid"/>
          </a:ln>
        </p:spPr>
        <p:txBody>
          <a:bodyPr vert="horz" wrap="none" lIns="90004" tIns="46798" rIns="90004" bIns="46798" anchor="ctr" anchorCtr="0" compatLnSpc="1"/>
          <a:lstStyle/>
          <a:p>
            <a:pPr marL="0" marR="0" lvl="0" indent="0" algn="l" defTabSz="914400" rtl="0" fontAlgn="auto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5" algn="l"/>
                <a:tab pos="898196" algn="l"/>
                <a:tab pos="1347478" algn="l"/>
                <a:tab pos="1796759" algn="l"/>
                <a:tab pos="2246040" algn="l"/>
                <a:tab pos="2695322" algn="l"/>
                <a:tab pos="3144603" algn="l"/>
                <a:tab pos="3593875" algn="l"/>
                <a:tab pos="4043156" algn="l"/>
                <a:tab pos="4492438" algn="l"/>
                <a:tab pos="4941719" algn="l"/>
                <a:tab pos="5391000" algn="l"/>
                <a:tab pos="5840281" algn="l"/>
                <a:tab pos="6289563" algn="l"/>
                <a:tab pos="6738844" algn="l"/>
                <a:tab pos="7188116" algn="l"/>
                <a:tab pos="7637397" algn="l"/>
                <a:tab pos="8086679" algn="l"/>
                <a:tab pos="8535960" algn="l"/>
                <a:tab pos="8985241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CH" sz="1800" b="0" i="0" u="none" strike="noStrike" kern="1200" cap="none" spc="0" baseline="0">
              <a:solidFill>
                <a:srgbClr val="000000"/>
              </a:solidFill>
              <a:uFillTx/>
              <a:latin typeface="Arial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06643" y="812883"/>
            <a:ext cx="5341677" cy="4005355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5" name="Espace réservé des commentaires 4"/>
          <p:cNvSpPr txBox="1">
            <a:spLocks noGrp="1"/>
          </p:cNvSpPr>
          <p:nvPr>
            <p:ph type="body" sz="quarter" idx="3"/>
          </p:nvPr>
        </p:nvSpPr>
        <p:spPr>
          <a:xfrm>
            <a:off x="755641" y="5078156"/>
            <a:ext cx="6045116" cy="480851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/>
          <a:lstStyle/>
          <a:p>
            <a:pPr lvl="0"/>
            <a:endParaRPr lang="fr-CH"/>
          </a:p>
        </p:txBody>
      </p:sp>
      <p:sp>
        <p:nvSpPr>
          <p:cNvPr id="6" name="Espace réservé de l'en-tête 5"/>
          <p:cNvSpPr txBox="1">
            <a:spLocks noGrp="1"/>
          </p:cNvSpPr>
          <p:nvPr>
            <p:ph type="hdr" sz="quarter"/>
          </p:nvPr>
        </p:nvSpPr>
        <p:spPr>
          <a:xfrm>
            <a:off x="0" y="-356"/>
            <a:ext cx="3278160" cy="53172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/>
          <a:lstStyle>
            <a:lvl1pPr marL="0" marR="0" lvl="0" indent="0" algn="l" defTabSz="914400" rtl="0" fontAlgn="auto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5" algn="l"/>
                <a:tab pos="898196" algn="l"/>
                <a:tab pos="1347478" algn="l"/>
                <a:tab pos="1796759" algn="l"/>
                <a:tab pos="2246040" algn="l"/>
                <a:tab pos="2695322" algn="l"/>
                <a:tab pos="3144603" algn="l"/>
                <a:tab pos="3593875" algn="l"/>
                <a:tab pos="4043156" algn="l"/>
                <a:tab pos="4492438" algn="l"/>
                <a:tab pos="4941719" algn="l"/>
                <a:tab pos="5391000" algn="l"/>
                <a:tab pos="5840281" algn="l"/>
                <a:tab pos="6289563" algn="l"/>
                <a:tab pos="6738844" algn="l"/>
                <a:tab pos="7188116" algn="l"/>
                <a:tab pos="7637397" algn="l"/>
                <a:tab pos="8086679" algn="l"/>
                <a:tab pos="8535960" algn="l"/>
                <a:tab pos="8985241" algn="l"/>
              </a:tabLst>
              <a:def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Times New Roman" pitchFamily="18"/>
                <a:ea typeface="Arial Unicode MS" pitchFamily="2"/>
                <a:cs typeface="Arial Unicode M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7" name="Espace réservé de la date 6"/>
          <p:cNvSpPr txBox="1">
            <a:spLocks noGrp="1"/>
          </p:cNvSpPr>
          <p:nvPr>
            <p:ph type="dt" idx="1"/>
          </p:nvPr>
        </p:nvSpPr>
        <p:spPr>
          <a:xfrm>
            <a:off x="4278239" y="-356"/>
            <a:ext cx="3278160" cy="53172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/>
          <a:lstStyle>
            <a:lvl1pPr marL="0" marR="0" lvl="0" indent="0" algn="r" defTabSz="914400" rtl="0" fontAlgn="auto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5" algn="l"/>
                <a:tab pos="898196" algn="l"/>
                <a:tab pos="1347478" algn="l"/>
                <a:tab pos="1796759" algn="l"/>
                <a:tab pos="2246040" algn="l"/>
                <a:tab pos="2695322" algn="l"/>
                <a:tab pos="3144603" algn="l"/>
                <a:tab pos="3593875" algn="l"/>
                <a:tab pos="4043156" algn="l"/>
                <a:tab pos="4492438" algn="l"/>
                <a:tab pos="4941719" algn="l"/>
                <a:tab pos="5391000" algn="l"/>
                <a:tab pos="5840281" algn="l"/>
                <a:tab pos="6289563" algn="l"/>
                <a:tab pos="6738844" algn="l"/>
                <a:tab pos="7188116" algn="l"/>
                <a:tab pos="7637397" algn="l"/>
                <a:tab pos="8086679" algn="l"/>
                <a:tab pos="8535960" algn="l"/>
                <a:tab pos="8985241" algn="l"/>
              </a:tabLst>
              <a:def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Times New Roman" pitchFamily="18"/>
                <a:ea typeface="Arial Unicode MS" pitchFamily="2"/>
                <a:cs typeface="Arial Unicode M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8" name="Espace réservé du pied de page 7"/>
          <p:cNvSpPr txBox="1">
            <a:spLocks noGrp="1"/>
          </p:cNvSpPr>
          <p:nvPr>
            <p:ph type="ftr" sz="quarter" idx="4"/>
          </p:nvPr>
        </p:nvSpPr>
        <p:spPr>
          <a:xfrm>
            <a:off x="0" y="10156679"/>
            <a:ext cx="3278160" cy="53208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b" anchorCtr="0" compatLnSpc="1"/>
          <a:lstStyle>
            <a:lvl1pPr marL="0" marR="0" lvl="0" indent="0" algn="l" defTabSz="914400" rtl="0" fontAlgn="auto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5" algn="l"/>
                <a:tab pos="898196" algn="l"/>
                <a:tab pos="1347478" algn="l"/>
                <a:tab pos="1796759" algn="l"/>
                <a:tab pos="2246040" algn="l"/>
                <a:tab pos="2695322" algn="l"/>
                <a:tab pos="3144603" algn="l"/>
                <a:tab pos="3593875" algn="l"/>
                <a:tab pos="4043156" algn="l"/>
                <a:tab pos="4492438" algn="l"/>
                <a:tab pos="4941719" algn="l"/>
                <a:tab pos="5391000" algn="l"/>
                <a:tab pos="5840281" algn="l"/>
                <a:tab pos="6289563" algn="l"/>
                <a:tab pos="6738844" algn="l"/>
                <a:tab pos="7188116" algn="l"/>
                <a:tab pos="7637397" algn="l"/>
                <a:tab pos="8086679" algn="l"/>
                <a:tab pos="8535960" algn="l"/>
                <a:tab pos="8985241" algn="l"/>
              </a:tabLst>
              <a:def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Times New Roman" pitchFamily="18"/>
                <a:ea typeface="Arial Unicode MS" pitchFamily="2"/>
                <a:cs typeface="Arial Unicode M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9" name="Espace réservé du numéro de diapositive 8"/>
          <p:cNvSpPr txBox="1">
            <a:spLocks noGrp="1"/>
          </p:cNvSpPr>
          <p:nvPr>
            <p:ph type="sldNum" sz="quarter" idx="5"/>
          </p:nvPr>
        </p:nvSpPr>
        <p:spPr>
          <a:xfrm>
            <a:off x="4278239" y="10156679"/>
            <a:ext cx="3278160" cy="53208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b" anchorCtr="0" compatLnSpc="1"/>
          <a:lstStyle>
            <a:lvl1pPr marL="0" marR="0" lvl="0" indent="0" algn="r" defTabSz="914400" rtl="0" fontAlgn="auto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5" algn="l"/>
                <a:tab pos="898196" algn="l"/>
                <a:tab pos="1347478" algn="l"/>
                <a:tab pos="1796759" algn="l"/>
                <a:tab pos="2246040" algn="l"/>
                <a:tab pos="2695322" algn="l"/>
                <a:tab pos="3144603" algn="l"/>
                <a:tab pos="3593875" algn="l"/>
                <a:tab pos="4043156" algn="l"/>
                <a:tab pos="4492438" algn="l"/>
                <a:tab pos="4941719" algn="l"/>
                <a:tab pos="5391000" algn="l"/>
                <a:tab pos="5840281" algn="l"/>
                <a:tab pos="6289563" algn="l"/>
                <a:tab pos="6738844" algn="l"/>
                <a:tab pos="7188116" algn="l"/>
                <a:tab pos="7637397" algn="l"/>
                <a:tab pos="8086679" algn="l"/>
                <a:tab pos="8535960" algn="l"/>
                <a:tab pos="8985241" algn="l"/>
              </a:tabLst>
              <a:def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Times New Roman" pitchFamily="18"/>
                <a:ea typeface="Arial Unicode MS" pitchFamily="2"/>
                <a:cs typeface="Arial Unicode MS" pitchFamily="2"/>
              </a:defRPr>
            </a:lvl1pPr>
          </a:lstStyle>
          <a:p>
            <a:pPr lvl="0"/>
            <a:fld id="{D31D0804-DD90-446B-B137-4D9797887DDA}" type="slidenum"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2685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marR="0" lvl="0" indent="0" algn="l" defTabSz="914400" rtl="0" fontAlgn="auto" hangingPunct="0">
      <a:lnSpc>
        <a:spcPct val="100000"/>
      </a:lnSpc>
      <a:spcBef>
        <a:spcPts val="450"/>
      </a:spcBef>
      <a:spcAft>
        <a:spcPts val="0"/>
      </a:spcAft>
      <a:buNone/>
      <a:tabLst>
        <a:tab pos="0" algn="l"/>
        <a:tab pos="448915" algn="l"/>
        <a:tab pos="898196" algn="l"/>
        <a:tab pos="1347478" algn="l"/>
        <a:tab pos="1796759" algn="l"/>
        <a:tab pos="2246040" algn="l"/>
        <a:tab pos="2695322" algn="l"/>
        <a:tab pos="3144603" algn="l"/>
        <a:tab pos="3593875" algn="l"/>
        <a:tab pos="4043156" algn="l"/>
        <a:tab pos="4492438" algn="l"/>
        <a:tab pos="4941719" algn="l"/>
        <a:tab pos="5391000" algn="l"/>
        <a:tab pos="5840281" algn="l"/>
        <a:tab pos="6289563" algn="l"/>
        <a:tab pos="6738844" algn="l"/>
        <a:tab pos="7188116" algn="l"/>
        <a:tab pos="7637397" algn="l"/>
        <a:tab pos="8086679" algn="l"/>
        <a:tab pos="8535960" algn="l"/>
        <a:tab pos="8985241" algn="l"/>
      </a:tabLst>
      <a:defRPr lang="fr-CH" sz="1200" b="0" i="0" u="none" strike="noStrike" kern="0" cap="none" spc="0" baseline="0">
        <a:solidFill>
          <a:srgbClr val="000000"/>
        </a:solidFill>
        <a:uFillTx/>
        <a:latin typeface="Times New Roman" pitchFamily="18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574675" y="812800"/>
            <a:ext cx="6405563" cy="4005263"/>
          </a:xfrm>
          <a:solidFill>
            <a:srgbClr val="729FCF"/>
          </a:solidFill>
          <a:ln w="25402">
            <a:solidFill>
              <a:srgbClr val="3465AF"/>
            </a:solidFill>
            <a:prstDash val="solid"/>
          </a:ln>
        </p:spPr>
      </p:sp>
      <p:sp>
        <p:nvSpPr>
          <p:cNvPr id="3" name="Espace réservé des commentaires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32769090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574675" y="812800"/>
            <a:ext cx="6405563" cy="4005263"/>
          </a:xfrm>
          <a:solidFill>
            <a:srgbClr val="729FCF"/>
          </a:solidFill>
          <a:ln w="25402">
            <a:solidFill>
              <a:srgbClr val="3465AF"/>
            </a:solidFill>
            <a:prstDash val="solid"/>
          </a:ln>
        </p:spPr>
      </p:sp>
      <p:sp>
        <p:nvSpPr>
          <p:cNvPr id="3" name="Espace réservé des commentaires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16184835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574675" y="812800"/>
            <a:ext cx="6405563" cy="4005263"/>
          </a:xfrm>
          <a:solidFill>
            <a:srgbClr val="729FCF"/>
          </a:solidFill>
          <a:ln w="25402">
            <a:solidFill>
              <a:srgbClr val="3465AF"/>
            </a:solidFill>
            <a:prstDash val="solid"/>
          </a:ln>
        </p:spPr>
      </p:sp>
      <p:sp>
        <p:nvSpPr>
          <p:cNvPr id="3" name="Espace réservé des commentaires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20869095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574675" y="812800"/>
            <a:ext cx="6405563" cy="4005263"/>
          </a:xfrm>
          <a:solidFill>
            <a:srgbClr val="729FCF"/>
          </a:solidFill>
          <a:ln w="25402">
            <a:solidFill>
              <a:srgbClr val="3465AF"/>
            </a:solidFill>
            <a:prstDash val="solid"/>
          </a:ln>
        </p:spPr>
      </p:sp>
      <p:sp>
        <p:nvSpPr>
          <p:cNvPr id="3" name="Espace réservé des commentaires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0738066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574675" y="812800"/>
            <a:ext cx="6405563" cy="4005263"/>
          </a:xfrm>
          <a:solidFill>
            <a:srgbClr val="729FCF"/>
          </a:solidFill>
          <a:ln w="25402">
            <a:solidFill>
              <a:srgbClr val="3465AF"/>
            </a:solidFill>
            <a:prstDash val="solid"/>
          </a:ln>
        </p:spPr>
      </p:sp>
      <p:sp>
        <p:nvSpPr>
          <p:cNvPr id="3" name="Espace réservé des commentaires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1118281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574675" y="812800"/>
            <a:ext cx="6405563" cy="4005263"/>
          </a:xfrm>
          <a:solidFill>
            <a:srgbClr val="729FCF"/>
          </a:solidFill>
          <a:ln w="25402">
            <a:solidFill>
              <a:srgbClr val="3465AF"/>
            </a:solidFill>
            <a:prstDash val="solid"/>
          </a:ln>
        </p:spPr>
      </p:sp>
      <p:sp>
        <p:nvSpPr>
          <p:cNvPr id="3" name="Espace réservé des commentaires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20719405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574675" y="812800"/>
            <a:ext cx="6405563" cy="4005263"/>
          </a:xfrm>
          <a:solidFill>
            <a:srgbClr val="729FCF"/>
          </a:solidFill>
          <a:ln w="25402">
            <a:solidFill>
              <a:srgbClr val="3465AF"/>
            </a:solidFill>
            <a:prstDash val="solid"/>
          </a:ln>
        </p:spPr>
      </p:sp>
      <p:sp>
        <p:nvSpPr>
          <p:cNvPr id="3" name="Espace réservé des commentaires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42715014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574675" y="812800"/>
            <a:ext cx="6405563" cy="4005263"/>
          </a:xfrm>
          <a:solidFill>
            <a:srgbClr val="729FCF"/>
          </a:solidFill>
          <a:ln w="25402">
            <a:solidFill>
              <a:srgbClr val="3465AF"/>
            </a:solidFill>
            <a:prstDash val="solid"/>
          </a:ln>
        </p:spPr>
      </p:sp>
      <p:sp>
        <p:nvSpPr>
          <p:cNvPr id="3" name="Espace réservé des commentaires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32335240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574675" y="812800"/>
            <a:ext cx="6405563" cy="4005263"/>
          </a:xfrm>
          <a:solidFill>
            <a:srgbClr val="729FCF"/>
          </a:solidFill>
          <a:ln w="25402">
            <a:solidFill>
              <a:srgbClr val="3465AF"/>
            </a:solidFill>
            <a:prstDash val="solid"/>
          </a:ln>
        </p:spPr>
      </p:sp>
      <p:sp>
        <p:nvSpPr>
          <p:cNvPr id="3" name="Espace réservé des commentaires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9500491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 txBox="1">
            <a:spLocks noGrp="1"/>
          </p:cNvSpPr>
          <p:nvPr>
            <p:ph type="ctrTitle"/>
          </p:nvPr>
        </p:nvSpPr>
        <p:spPr>
          <a:xfrm>
            <a:off x="755651" y="1957392"/>
            <a:ext cx="8569327" cy="1350961"/>
          </a:xfrm>
        </p:spPr>
        <p:txBody>
          <a:bodyPr/>
          <a:lstStyle>
            <a:lvl1pPr>
              <a:defRPr lang="fr-FR"/>
            </a:lvl1pPr>
          </a:lstStyle>
          <a:p>
            <a:pPr lvl="0"/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Sous-titre 2"/>
          <p:cNvSpPr txBox="1">
            <a:spLocks noGrp="1"/>
          </p:cNvSpPr>
          <p:nvPr>
            <p:ph type="subTitle" idx="1"/>
          </p:nvPr>
        </p:nvSpPr>
        <p:spPr>
          <a:xfrm>
            <a:off x="1512883" y="3570283"/>
            <a:ext cx="7056433" cy="1609728"/>
          </a:xfrm>
        </p:spPr>
        <p:txBody>
          <a:bodyPr anchorCtr="1"/>
          <a:lstStyle>
            <a:lvl1pPr marL="0" algn="ctr">
              <a:tabLst>
                <a:tab pos="342717" algn="l"/>
                <a:tab pos="448915" algn="l"/>
                <a:tab pos="898196" algn="l"/>
                <a:tab pos="1347478" algn="l"/>
                <a:tab pos="1796759" algn="l"/>
                <a:tab pos="2246040" algn="l"/>
                <a:tab pos="2695322" algn="l"/>
                <a:tab pos="3144603" algn="l"/>
                <a:tab pos="3593875" algn="l"/>
                <a:tab pos="4043156" algn="l"/>
                <a:tab pos="4492438" algn="l"/>
                <a:tab pos="4941362" algn="l"/>
                <a:tab pos="5390644" algn="l"/>
                <a:tab pos="5839916" algn="l"/>
                <a:tab pos="6289197" algn="l"/>
                <a:tab pos="6738478" algn="l"/>
                <a:tab pos="7187760" algn="l"/>
                <a:tab pos="7637041" algn="l"/>
                <a:tab pos="8086322" algn="l"/>
                <a:tab pos="8535603" algn="l"/>
                <a:tab pos="8984876" algn="l"/>
              </a:tabLst>
              <a:defRPr>
                <a:solidFill>
                  <a:srgbClr val="898989"/>
                </a:solidFill>
              </a:defRPr>
            </a:lvl1pPr>
          </a:lstStyle>
          <a:p>
            <a:pPr lvl="0"/>
            <a:r>
              <a:rPr lang="fr-FR"/>
              <a:t>Modifiez le style des sous-titres du masque</a:t>
            </a:r>
            <a:endParaRPr lang="fr-CH"/>
          </a:p>
        </p:txBody>
      </p:sp>
      <p:sp>
        <p:nvSpPr>
          <p:cNvPr id="4" name="Espace réservé de la date 3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5" name="Espace réservé du pied de page 4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Espace réservé du numéro de diapositive 5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24532E4-E284-4C4C-932C-ECE0142CB4D6}" type="slidenum"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603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lang="fr-FR"/>
            </a:lvl1pPr>
          </a:lstStyle>
          <a:p>
            <a:pPr lvl="0"/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texte vertical 2"/>
          <p:cNvSpPr txBox="1"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4" name="Espace réservé de la date 3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5" name="Espace réservé du pied de page 4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Espace réservé du numéro de diapositive 5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7B5A8F1-E6AB-4D65-B81D-1C33DFD78279}" type="slidenum"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013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 txBox="1">
            <a:spLocks noGrp="1"/>
          </p:cNvSpPr>
          <p:nvPr>
            <p:ph type="title" orient="vert"/>
          </p:nvPr>
        </p:nvSpPr>
        <p:spPr>
          <a:xfrm>
            <a:off x="7304090" y="250829"/>
            <a:ext cx="2266953" cy="4875215"/>
          </a:xfrm>
        </p:spPr>
        <p:txBody>
          <a:bodyPr vert="eaVert"/>
          <a:lstStyle>
            <a:lvl1pPr>
              <a:defRPr lang="fr-FR"/>
            </a:lvl1pPr>
          </a:lstStyle>
          <a:p>
            <a:pPr lvl="0"/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texte vertical 2"/>
          <p:cNvSpPr txBox="1">
            <a:spLocks noGrp="1"/>
          </p:cNvSpPr>
          <p:nvPr>
            <p:ph type="body" orient="vert" idx="1"/>
          </p:nvPr>
        </p:nvSpPr>
        <p:spPr>
          <a:xfrm>
            <a:off x="503240" y="250829"/>
            <a:ext cx="6648446" cy="4875215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4" name="Espace réservé de la date 3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5" name="Espace réservé du pied de page 4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Espace réservé du numéro de diapositive 5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7AD391C-9E1A-4323-B664-BEDAA0A81C43}" type="slidenum"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06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lang="fr-FR"/>
            </a:lvl1pPr>
          </a:lstStyle>
          <a:p>
            <a:pPr lvl="0"/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contenu 2"/>
          <p:cNvSpPr txBox="1"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4" name="Espace réservé de la date 3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5" name="Espace réservé du pied de page 4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Espace réservé du numéro de diapositive 5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18B9F4DD-82AB-4CDE-8979-5B3190FD794E}" type="slidenum"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911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 txBox="1">
            <a:spLocks noGrp="1"/>
          </p:cNvSpPr>
          <p:nvPr>
            <p:ph type="title"/>
          </p:nvPr>
        </p:nvSpPr>
        <p:spPr>
          <a:xfrm>
            <a:off x="796927" y="4048121"/>
            <a:ext cx="8567735" cy="1252535"/>
          </a:xfrm>
        </p:spPr>
        <p:txBody>
          <a:bodyPr anchor="t" anchorCtr="0"/>
          <a:lstStyle>
            <a:lvl1pPr algn="l">
              <a:defRPr lang="fr-FR" sz="4000" b="1" cap="all"/>
            </a:lvl1pPr>
          </a:lstStyle>
          <a:p>
            <a:pPr lvl="0"/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texte 2"/>
          <p:cNvSpPr txBox="1">
            <a:spLocks noGrp="1"/>
          </p:cNvSpPr>
          <p:nvPr>
            <p:ph type="body" idx="1"/>
          </p:nvPr>
        </p:nvSpPr>
        <p:spPr>
          <a:xfrm>
            <a:off x="796927" y="2670176"/>
            <a:ext cx="8567735" cy="1377945"/>
          </a:xfrm>
        </p:spPr>
        <p:txBody>
          <a:bodyPr anchor="b"/>
          <a:lstStyle>
            <a:lvl1pPr marL="0">
              <a:tabLst>
                <a:tab pos="342717" algn="l"/>
                <a:tab pos="448915" algn="l"/>
                <a:tab pos="898196" algn="l"/>
                <a:tab pos="1347478" algn="l"/>
                <a:tab pos="1796759" algn="l"/>
                <a:tab pos="2246040" algn="l"/>
                <a:tab pos="2695322" algn="l"/>
                <a:tab pos="3144603" algn="l"/>
                <a:tab pos="3593875" algn="l"/>
                <a:tab pos="4043156" algn="l"/>
                <a:tab pos="4492438" algn="l"/>
                <a:tab pos="4941362" algn="l"/>
                <a:tab pos="5390644" algn="l"/>
                <a:tab pos="5839916" algn="l"/>
                <a:tab pos="6289197" algn="l"/>
                <a:tab pos="6738478" algn="l"/>
                <a:tab pos="7187760" algn="l"/>
                <a:tab pos="7637041" algn="l"/>
                <a:tab pos="8086322" algn="l"/>
                <a:tab pos="8535603" algn="l"/>
                <a:tab pos="8984876" algn="l"/>
              </a:tabLst>
              <a:defRPr sz="2000">
                <a:solidFill>
                  <a:srgbClr val="898989"/>
                </a:solidFill>
              </a:defRPr>
            </a:lvl1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e la date 3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5" name="Espace réservé du pied de page 4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Espace réservé du numéro de diapositive 5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D55C7AD-1D59-480E-A8E7-ECC326DC62E2}" type="slidenum"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201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lang="fr-FR"/>
            </a:lvl1pPr>
          </a:lstStyle>
          <a:p>
            <a:pPr lvl="0"/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contenu 2"/>
          <p:cNvSpPr txBox="1">
            <a:spLocks noGrp="1"/>
          </p:cNvSpPr>
          <p:nvPr>
            <p:ph idx="1"/>
          </p:nvPr>
        </p:nvSpPr>
        <p:spPr>
          <a:xfrm>
            <a:off x="503240" y="1474790"/>
            <a:ext cx="4457700" cy="3651254"/>
          </a:xfrm>
        </p:spPr>
        <p:txBody>
          <a:bodyPr/>
          <a:lstStyle>
            <a:lvl1pPr>
              <a:defRPr/>
            </a:lvl1pPr>
            <a:lvl2pPr>
              <a:defRPr sz="2400"/>
            </a:lvl2pPr>
            <a:lvl3pPr>
              <a:defRPr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4" name="Espace réservé du contenu 3"/>
          <p:cNvSpPr txBox="1">
            <a:spLocks noGrp="1"/>
          </p:cNvSpPr>
          <p:nvPr>
            <p:ph idx="2"/>
          </p:nvPr>
        </p:nvSpPr>
        <p:spPr>
          <a:xfrm>
            <a:off x="5113333" y="1474790"/>
            <a:ext cx="4457700" cy="3651254"/>
          </a:xfrm>
        </p:spPr>
        <p:txBody>
          <a:bodyPr/>
          <a:lstStyle>
            <a:lvl1pPr>
              <a:defRPr/>
            </a:lvl1pPr>
            <a:lvl2pPr>
              <a:defRPr sz="2400"/>
            </a:lvl2pPr>
            <a:lvl3pPr>
              <a:defRPr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5" name="Espace réservé de la date 4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Espace réservé du pied de page 5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7" name="Espace réservé du numéro de diapositive 6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4CC3F73-206C-4916-9902-4C064A498A3A}" type="slidenum"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990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 txBox="1">
            <a:spLocks noGrp="1"/>
          </p:cNvSpPr>
          <p:nvPr>
            <p:ph type="title"/>
          </p:nvPr>
        </p:nvSpPr>
        <p:spPr>
          <a:xfrm>
            <a:off x="504821" y="252410"/>
            <a:ext cx="9072567" cy="1049338"/>
          </a:xfrm>
        </p:spPr>
        <p:txBody>
          <a:bodyPr/>
          <a:lstStyle>
            <a:lvl1pPr>
              <a:defRPr lang="fr-FR"/>
            </a:lvl1pPr>
          </a:lstStyle>
          <a:p>
            <a:pPr lvl="0"/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texte 2"/>
          <p:cNvSpPr txBox="1">
            <a:spLocks noGrp="1"/>
          </p:cNvSpPr>
          <p:nvPr>
            <p:ph type="body" idx="1"/>
          </p:nvPr>
        </p:nvSpPr>
        <p:spPr>
          <a:xfrm>
            <a:off x="504821" y="1409703"/>
            <a:ext cx="4452935" cy="588965"/>
          </a:xfrm>
        </p:spPr>
        <p:txBody>
          <a:bodyPr anchor="b"/>
          <a:lstStyle>
            <a:lvl1pPr marL="0">
              <a:tabLst>
                <a:tab pos="342717" algn="l"/>
                <a:tab pos="448915" algn="l"/>
                <a:tab pos="898196" algn="l"/>
                <a:tab pos="1347478" algn="l"/>
                <a:tab pos="1796759" algn="l"/>
                <a:tab pos="2246040" algn="l"/>
                <a:tab pos="2695322" algn="l"/>
                <a:tab pos="3144603" algn="l"/>
                <a:tab pos="3593875" algn="l"/>
                <a:tab pos="4043156" algn="l"/>
                <a:tab pos="4492438" algn="l"/>
                <a:tab pos="4941362" algn="l"/>
                <a:tab pos="5390644" algn="l"/>
                <a:tab pos="5839916" algn="l"/>
                <a:tab pos="6289197" algn="l"/>
                <a:tab pos="6738478" algn="l"/>
                <a:tab pos="7187760" algn="l"/>
                <a:tab pos="7637041" algn="l"/>
                <a:tab pos="8086322" algn="l"/>
                <a:tab pos="8535603" algn="l"/>
                <a:tab pos="8984876" algn="l"/>
              </a:tabLst>
              <a:defRPr sz="2400" b="1"/>
            </a:lvl1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u contenu 3"/>
          <p:cNvSpPr txBox="1">
            <a:spLocks noGrp="1"/>
          </p:cNvSpPr>
          <p:nvPr>
            <p:ph idx="2"/>
          </p:nvPr>
        </p:nvSpPr>
        <p:spPr>
          <a:xfrm>
            <a:off x="504821" y="1998658"/>
            <a:ext cx="4452935" cy="36290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5" name="Espace réservé du texte 4"/>
          <p:cNvSpPr txBox="1">
            <a:spLocks noGrp="1"/>
          </p:cNvSpPr>
          <p:nvPr>
            <p:ph type="body" idx="3"/>
          </p:nvPr>
        </p:nvSpPr>
        <p:spPr>
          <a:xfrm>
            <a:off x="5121270" y="1409703"/>
            <a:ext cx="4456108" cy="588965"/>
          </a:xfrm>
        </p:spPr>
        <p:txBody>
          <a:bodyPr anchor="b"/>
          <a:lstStyle>
            <a:lvl1pPr marL="0">
              <a:tabLst>
                <a:tab pos="342717" algn="l"/>
                <a:tab pos="448915" algn="l"/>
                <a:tab pos="898196" algn="l"/>
                <a:tab pos="1347478" algn="l"/>
                <a:tab pos="1796759" algn="l"/>
                <a:tab pos="2246040" algn="l"/>
                <a:tab pos="2695322" algn="l"/>
                <a:tab pos="3144603" algn="l"/>
                <a:tab pos="3593875" algn="l"/>
                <a:tab pos="4043156" algn="l"/>
                <a:tab pos="4492438" algn="l"/>
                <a:tab pos="4941362" algn="l"/>
                <a:tab pos="5390644" algn="l"/>
                <a:tab pos="5839916" algn="l"/>
                <a:tab pos="6289197" algn="l"/>
                <a:tab pos="6738478" algn="l"/>
                <a:tab pos="7187760" algn="l"/>
                <a:tab pos="7637041" algn="l"/>
                <a:tab pos="8086322" algn="l"/>
                <a:tab pos="8535603" algn="l"/>
                <a:tab pos="8984876" algn="l"/>
              </a:tabLst>
              <a:defRPr sz="2400" b="1"/>
            </a:lvl1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6" name="Espace réservé du contenu 5"/>
          <p:cNvSpPr txBox="1">
            <a:spLocks noGrp="1"/>
          </p:cNvSpPr>
          <p:nvPr>
            <p:ph idx="4"/>
          </p:nvPr>
        </p:nvSpPr>
        <p:spPr>
          <a:xfrm>
            <a:off x="5121270" y="1998658"/>
            <a:ext cx="4456108" cy="36290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7" name="Espace réservé de la date 6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8" name="Espace réservé du pied de page 7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9" name="Espace réservé du numéro de diapositive 8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68742B3-7ECE-42CC-9B2F-CCDCBAD039B0}" type="slidenum"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387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lang="fr-FR"/>
            </a:lvl1pPr>
          </a:lstStyle>
          <a:p>
            <a:pPr lvl="0"/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e la date 2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4" name="Espace réservé du pied de page 3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5" name="Espace réservé du numéro de diapositive 4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BE21171-BA6E-42E1-8A87-5E553381C495}" type="slidenum"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322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3" name="Espace réservé du pied de page 2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4" name="Espace réservé du numéro de diapositive 3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5D1EF0E-206C-4309-B534-B300F5A90BD8}" type="slidenum"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520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 txBox="1">
            <a:spLocks noGrp="1"/>
          </p:cNvSpPr>
          <p:nvPr>
            <p:ph type="title"/>
          </p:nvPr>
        </p:nvSpPr>
        <p:spPr>
          <a:xfrm>
            <a:off x="504821" y="250829"/>
            <a:ext cx="3316291" cy="1068384"/>
          </a:xfrm>
        </p:spPr>
        <p:txBody>
          <a:bodyPr anchor="b" anchorCtr="0"/>
          <a:lstStyle>
            <a:lvl1pPr algn="l">
              <a:defRPr lang="fr-FR" sz="2000" b="1"/>
            </a:lvl1pPr>
          </a:lstStyle>
          <a:p>
            <a:pPr lvl="0"/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contenu 2"/>
          <p:cNvSpPr txBox="1">
            <a:spLocks noGrp="1"/>
          </p:cNvSpPr>
          <p:nvPr>
            <p:ph idx="1"/>
          </p:nvPr>
        </p:nvSpPr>
        <p:spPr>
          <a:xfrm>
            <a:off x="3941758" y="250829"/>
            <a:ext cx="5635620" cy="537686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4" name="Espace réservé du texte 3"/>
          <p:cNvSpPr txBox="1">
            <a:spLocks noGrp="1"/>
          </p:cNvSpPr>
          <p:nvPr>
            <p:ph type="body" idx="2"/>
          </p:nvPr>
        </p:nvSpPr>
        <p:spPr>
          <a:xfrm>
            <a:off x="504821" y="1319214"/>
            <a:ext cx="3316291" cy="4308479"/>
          </a:xfrm>
        </p:spPr>
        <p:txBody>
          <a:bodyPr/>
          <a:lstStyle>
            <a:lvl1pPr marL="0">
              <a:tabLst>
                <a:tab pos="342717" algn="l"/>
                <a:tab pos="448915" algn="l"/>
                <a:tab pos="898196" algn="l"/>
                <a:tab pos="1347478" algn="l"/>
                <a:tab pos="1796759" algn="l"/>
                <a:tab pos="2246040" algn="l"/>
                <a:tab pos="2695322" algn="l"/>
                <a:tab pos="3144603" algn="l"/>
                <a:tab pos="3593875" algn="l"/>
                <a:tab pos="4043156" algn="l"/>
                <a:tab pos="4492438" algn="l"/>
                <a:tab pos="4941362" algn="l"/>
                <a:tab pos="5390644" algn="l"/>
                <a:tab pos="5839916" algn="l"/>
                <a:tab pos="6289197" algn="l"/>
                <a:tab pos="6738478" algn="l"/>
                <a:tab pos="7187760" algn="l"/>
                <a:tab pos="7637041" algn="l"/>
                <a:tab pos="8086322" algn="l"/>
                <a:tab pos="8535603" algn="l"/>
                <a:tab pos="8984876" algn="l"/>
              </a:tabLst>
              <a:defRPr sz="1400"/>
            </a:lvl1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Espace réservé du pied de page 5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7" name="Espace réservé du numéro de diapositive 6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753E46B-7305-4E91-867E-5AB090367360}" type="slidenum"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643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 txBox="1">
            <a:spLocks noGrp="1"/>
          </p:cNvSpPr>
          <p:nvPr>
            <p:ph type="title"/>
          </p:nvPr>
        </p:nvSpPr>
        <p:spPr>
          <a:xfrm>
            <a:off x="1976439" y="4410078"/>
            <a:ext cx="6048371" cy="520695"/>
          </a:xfrm>
        </p:spPr>
        <p:txBody>
          <a:bodyPr anchor="b" anchorCtr="0"/>
          <a:lstStyle>
            <a:lvl1pPr algn="l">
              <a:defRPr lang="fr-FR" sz="2000" b="1"/>
            </a:lvl1pPr>
          </a:lstStyle>
          <a:p>
            <a:pPr lvl="0"/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pour une image  2"/>
          <p:cNvSpPr txBox="1">
            <a:spLocks noGrp="1"/>
          </p:cNvSpPr>
          <p:nvPr>
            <p:ph type="pic" idx="1"/>
          </p:nvPr>
        </p:nvSpPr>
        <p:spPr>
          <a:xfrm>
            <a:off x="1976439" y="563563"/>
            <a:ext cx="6048371" cy="3779836"/>
          </a:xfrm>
        </p:spPr>
        <p:txBody>
          <a:bodyPr/>
          <a:lstStyle>
            <a:lvl1pPr marL="0">
              <a:tabLst>
                <a:tab pos="342717" algn="l"/>
                <a:tab pos="448915" algn="l"/>
                <a:tab pos="898196" algn="l"/>
                <a:tab pos="1347478" algn="l"/>
                <a:tab pos="1796759" algn="l"/>
                <a:tab pos="2246040" algn="l"/>
                <a:tab pos="2695322" algn="l"/>
                <a:tab pos="3144603" algn="l"/>
                <a:tab pos="3593875" algn="l"/>
                <a:tab pos="4043156" algn="l"/>
                <a:tab pos="4492438" algn="l"/>
                <a:tab pos="4941362" algn="l"/>
                <a:tab pos="5390644" algn="l"/>
                <a:tab pos="5839916" algn="l"/>
                <a:tab pos="6289197" algn="l"/>
                <a:tab pos="6738478" algn="l"/>
                <a:tab pos="7187760" algn="l"/>
                <a:tab pos="7637041" algn="l"/>
                <a:tab pos="8086322" algn="l"/>
                <a:tab pos="8535603" algn="l"/>
                <a:tab pos="8984876" algn="l"/>
              </a:tabLst>
              <a:defRPr lang="fr-CH" sz="3200"/>
            </a:lvl1pPr>
          </a:lstStyle>
          <a:p>
            <a:pPr lvl="0"/>
            <a:endParaRPr lang="fr-CH"/>
          </a:p>
        </p:txBody>
      </p:sp>
      <p:sp>
        <p:nvSpPr>
          <p:cNvPr id="4" name="Espace réservé du texte 3"/>
          <p:cNvSpPr txBox="1">
            <a:spLocks noGrp="1"/>
          </p:cNvSpPr>
          <p:nvPr>
            <p:ph type="body" idx="2"/>
          </p:nvPr>
        </p:nvSpPr>
        <p:spPr>
          <a:xfrm>
            <a:off x="1976439" y="4930773"/>
            <a:ext cx="6048371" cy="739777"/>
          </a:xfrm>
        </p:spPr>
        <p:txBody>
          <a:bodyPr/>
          <a:lstStyle>
            <a:lvl1pPr marL="0">
              <a:tabLst>
                <a:tab pos="342717" algn="l"/>
                <a:tab pos="448915" algn="l"/>
                <a:tab pos="898196" algn="l"/>
                <a:tab pos="1347478" algn="l"/>
                <a:tab pos="1796759" algn="l"/>
                <a:tab pos="2246040" algn="l"/>
                <a:tab pos="2695322" algn="l"/>
                <a:tab pos="3144603" algn="l"/>
                <a:tab pos="3593875" algn="l"/>
                <a:tab pos="4043156" algn="l"/>
                <a:tab pos="4492438" algn="l"/>
                <a:tab pos="4941362" algn="l"/>
                <a:tab pos="5390644" algn="l"/>
                <a:tab pos="5839916" algn="l"/>
                <a:tab pos="6289197" algn="l"/>
                <a:tab pos="6738478" algn="l"/>
                <a:tab pos="7187760" algn="l"/>
                <a:tab pos="7637041" algn="l"/>
                <a:tab pos="8086322" algn="l"/>
                <a:tab pos="8535603" algn="l"/>
                <a:tab pos="8984876" algn="l"/>
              </a:tabLst>
              <a:defRPr sz="1400"/>
            </a:lvl1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Espace réservé du pied de page 5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7" name="Espace réservé du numéro de diapositive 6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5AB7129E-B040-4CDD-A371-32C45157D1A0}" type="slidenum"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066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 txBox="1">
            <a:spLocks noGrp="1"/>
          </p:cNvSpPr>
          <p:nvPr>
            <p:ph type="title"/>
          </p:nvPr>
        </p:nvSpPr>
        <p:spPr>
          <a:xfrm>
            <a:off x="503276" y="250563"/>
            <a:ext cx="9067684" cy="104940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ctr" anchorCtr="1" compatLnSpc="1"/>
          <a:lstStyle/>
          <a:p>
            <a:pPr lvl="0"/>
            <a:endParaRPr lang="fr-CH"/>
          </a:p>
        </p:txBody>
      </p:sp>
      <p:sp>
        <p:nvSpPr>
          <p:cNvPr id="3" name="Espace réservé du texte 2"/>
          <p:cNvSpPr txBox="1">
            <a:spLocks noGrp="1"/>
          </p:cNvSpPr>
          <p:nvPr>
            <p:ph type="body" idx="1"/>
          </p:nvPr>
        </p:nvSpPr>
        <p:spPr>
          <a:xfrm>
            <a:off x="503276" y="1474918"/>
            <a:ext cx="9067684" cy="365111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23756" rIns="0" bIns="0" anchor="t" anchorCtr="0" compatLnSpc="1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4" name="Espace réservé de la date 3"/>
          <p:cNvSpPr txBox="1">
            <a:spLocks noGrp="1"/>
          </p:cNvSpPr>
          <p:nvPr>
            <p:ph type="dt" sz="half" idx="2"/>
          </p:nvPr>
        </p:nvSpPr>
        <p:spPr>
          <a:xfrm>
            <a:off x="502920" y="5738756"/>
            <a:ext cx="2344677" cy="43199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/>
          <a:lstStyle>
            <a:lvl1pPr marL="0" marR="0" lvl="0" indent="0" algn="l" defTabSz="914400" rtl="0" fontAlgn="auto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5" algn="l"/>
                <a:tab pos="898196" algn="l"/>
                <a:tab pos="1347478" algn="l"/>
                <a:tab pos="1796759" algn="l"/>
                <a:tab pos="2246040" algn="l"/>
                <a:tab pos="2695322" algn="l"/>
                <a:tab pos="3144603" algn="l"/>
                <a:tab pos="3593875" algn="l"/>
                <a:tab pos="4043156" algn="l"/>
                <a:tab pos="4492438" algn="l"/>
                <a:tab pos="4941719" algn="l"/>
                <a:tab pos="5391000" algn="l"/>
                <a:tab pos="5840281" algn="l"/>
                <a:tab pos="6289563" algn="l"/>
                <a:tab pos="6738844" algn="l"/>
                <a:tab pos="7188116" algn="l"/>
                <a:tab pos="7637397" algn="l"/>
                <a:tab pos="8086679" algn="l"/>
                <a:tab pos="8535960" algn="l"/>
                <a:tab pos="8985241" algn="l"/>
              </a:tabLst>
              <a:def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18"/>
                <a:ea typeface="Arial Unicode MS" pitchFamily="2"/>
                <a:cs typeface="Arial Unicode M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Espace réservé du pied de page 4"/>
          <p:cNvSpPr txBox="1">
            <a:spLocks noGrp="1"/>
          </p:cNvSpPr>
          <p:nvPr>
            <p:ph type="ftr" sz="quarter" idx="3"/>
          </p:nvPr>
        </p:nvSpPr>
        <p:spPr>
          <a:xfrm>
            <a:off x="3448083" y="5738756"/>
            <a:ext cx="3192481" cy="43199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/>
          <a:lstStyle>
            <a:lvl1pPr marL="0" marR="0" lvl="0" indent="0" algn="l" defTabSz="914400" rtl="0" fontAlgn="auto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5" algn="l"/>
                <a:tab pos="898196" algn="l"/>
                <a:tab pos="1347478" algn="l"/>
                <a:tab pos="1796759" algn="l"/>
                <a:tab pos="2246040" algn="l"/>
                <a:tab pos="2695322" algn="l"/>
                <a:tab pos="3144603" algn="l"/>
                <a:tab pos="3593875" algn="l"/>
                <a:tab pos="4043156" algn="l"/>
                <a:tab pos="4492438" algn="l"/>
                <a:tab pos="4941719" algn="l"/>
                <a:tab pos="5391000" algn="l"/>
                <a:tab pos="5840281" algn="l"/>
                <a:tab pos="6289563" algn="l"/>
                <a:tab pos="6738844" algn="l"/>
                <a:tab pos="7188116" algn="l"/>
                <a:tab pos="7637397" algn="l"/>
                <a:tab pos="8086679" algn="l"/>
                <a:tab pos="8535960" algn="l"/>
                <a:tab pos="8985241" algn="l"/>
              </a:tabLst>
              <a:def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18"/>
                <a:ea typeface="Arial Unicode MS" pitchFamily="2"/>
                <a:cs typeface="Arial Unicode M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Espace réservé du numéro de diapositive 5"/>
          <p:cNvSpPr txBox="1">
            <a:spLocks noGrp="1"/>
          </p:cNvSpPr>
          <p:nvPr>
            <p:ph type="sldNum" sz="quarter" idx="4"/>
          </p:nvPr>
        </p:nvSpPr>
        <p:spPr>
          <a:xfrm>
            <a:off x="7227719" y="5738756"/>
            <a:ext cx="2345042" cy="43199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/>
          <a:lstStyle>
            <a:lvl1pPr marL="0" marR="0" lvl="0" indent="0" algn="l" defTabSz="914400" rtl="0" fontAlgn="auto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5" algn="l"/>
                <a:tab pos="898196" algn="l"/>
                <a:tab pos="1347478" algn="l"/>
                <a:tab pos="1796759" algn="l"/>
                <a:tab pos="2246040" algn="l"/>
                <a:tab pos="2695322" algn="l"/>
                <a:tab pos="3144603" algn="l"/>
                <a:tab pos="3593875" algn="l"/>
                <a:tab pos="4043156" algn="l"/>
                <a:tab pos="4492438" algn="l"/>
                <a:tab pos="4941719" algn="l"/>
                <a:tab pos="5391000" algn="l"/>
                <a:tab pos="5840281" algn="l"/>
                <a:tab pos="6289563" algn="l"/>
                <a:tab pos="6738844" algn="l"/>
                <a:tab pos="7188116" algn="l"/>
                <a:tab pos="7637397" algn="l"/>
                <a:tab pos="8086679" algn="l"/>
                <a:tab pos="8535960" algn="l"/>
                <a:tab pos="8985241" algn="l"/>
              </a:tabLst>
              <a:def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18"/>
                <a:ea typeface="Arial Unicode MS" pitchFamily="2"/>
                <a:cs typeface="Arial Unicode MS" pitchFamily="2"/>
              </a:defRPr>
            </a:lvl1pPr>
          </a:lstStyle>
          <a:p>
            <a:pPr lvl="0"/>
            <a:fld id="{BAEE860D-4985-4BD0-AE4F-54430608675E}" type="slidenum">
              <a:t>‹N°›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xStyles>
    <p:titleStyle>
      <a:lvl1pPr marL="0" marR="0" lvl="0" indent="0" algn="ctr" defTabSz="914400" rtl="0" fontAlgn="auto" hangingPunct="0">
        <a:lnSpc>
          <a:spcPct val="93000"/>
        </a:lnSpc>
        <a:spcBef>
          <a:spcPts val="0"/>
        </a:spcBef>
        <a:spcAft>
          <a:spcPts val="0"/>
        </a:spcAft>
        <a:buNone/>
        <a:tabLst>
          <a:tab pos="0" algn="l"/>
          <a:tab pos="448915" algn="l"/>
          <a:tab pos="898196" algn="l"/>
          <a:tab pos="1347478" algn="l"/>
          <a:tab pos="1796759" algn="l"/>
          <a:tab pos="2246040" algn="l"/>
          <a:tab pos="2695322" algn="l"/>
          <a:tab pos="3144603" algn="l"/>
          <a:tab pos="3593875" algn="l"/>
          <a:tab pos="4043156" algn="l"/>
          <a:tab pos="4492438" algn="l"/>
          <a:tab pos="4941719" algn="l"/>
          <a:tab pos="5391000" algn="l"/>
          <a:tab pos="5840281" algn="l"/>
          <a:tab pos="6289563" algn="l"/>
          <a:tab pos="6738844" algn="l"/>
          <a:tab pos="7188116" algn="l"/>
          <a:tab pos="7637397" algn="l"/>
          <a:tab pos="8086679" algn="l"/>
          <a:tab pos="8535960" algn="l"/>
          <a:tab pos="8985241" algn="l"/>
        </a:tabLst>
        <a:defRPr lang="fr-CH" sz="3700" b="0" i="0" u="none" strike="noStrike" kern="0" cap="none" spc="0" baseline="0">
          <a:solidFill>
            <a:srgbClr val="000000"/>
          </a:solidFill>
          <a:uFillTx/>
          <a:latin typeface="Arial" pitchFamily="18"/>
          <a:ea typeface="Arial Unicode MS" pitchFamily="2"/>
          <a:cs typeface="Arial Unicode MS" pitchFamily="2"/>
        </a:defRPr>
      </a:lvl1pPr>
    </p:titleStyle>
    <p:bodyStyle>
      <a:lvl1pPr marL="342717" marR="0" lvl="0" indent="0" algn="l" defTabSz="914400" rtl="0" fontAlgn="auto" hangingPunct="0">
        <a:lnSpc>
          <a:spcPct val="93000"/>
        </a:lnSpc>
        <a:spcBef>
          <a:spcPts val="0"/>
        </a:spcBef>
        <a:spcAft>
          <a:spcPts val="1185"/>
        </a:spcAft>
        <a:buNone/>
        <a:tabLst>
          <a:tab pos="342717" algn="l"/>
          <a:tab pos="448915" algn="l"/>
          <a:tab pos="898196" algn="l"/>
          <a:tab pos="1347478" algn="l"/>
          <a:tab pos="1796759" algn="l"/>
          <a:tab pos="2246040" algn="l"/>
          <a:tab pos="2695312" algn="l"/>
          <a:tab pos="3144594" algn="l"/>
          <a:tab pos="3593875" algn="l"/>
          <a:tab pos="4043156" algn="l"/>
          <a:tab pos="4492437" algn="l"/>
          <a:tab pos="4941353" algn="l"/>
          <a:tab pos="5390634" algn="l"/>
          <a:tab pos="5839916" algn="l"/>
          <a:tab pos="6289197" algn="l"/>
          <a:tab pos="6738478" algn="l"/>
          <a:tab pos="7187759" algn="l"/>
          <a:tab pos="7637032" algn="l"/>
          <a:tab pos="8086313" algn="l"/>
          <a:tab pos="8535594" algn="l"/>
          <a:tab pos="8984875" algn="l"/>
        </a:tabLst>
        <a:defRPr lang="fr-FR" sz="2800" b="0" i="0" u="none" strike="noStrike" kern="0" cap="none" spc="0" baseline="0">
          <a:solidFill>
            <a:srgbClr val="000000"/>
          </a:solidFill>
          <a:uFillTx/>
          <a:latin typeface="Calibri" pitchFamily="2"/>
          <a:ea typeface="Arial Unicode MS" pitchFamily="2"/>
          <a:cs typeface="Arial Unicode MS" pitchFamily="2"/>
        </a:defRPr>
      </a:lvl1pPr>
      <a:lvl2pPr marL="742675" marR="0" lvl="1" indent="-285475" algn="l" defTabSz="914400" rtl="0" fontAlgn="auto" hangingPunct="0">
        <a:lnSpc>
          <a:spcPct val="93000"/>
        </a:lnSpc>
        <a:spcBef>
          <a:spcPts val="0"/>
        </a:spcBef>
        <a:spcAft>
          <a:spcPts val="950"/>
        </a:spcAft>
        <a:buClr>
          <a:srgbClr val="000000"/>
        </a:buClr>
        <a:buSzPct val="100000"/>
        <a:buFont typeface="Times New Roman" pitchFamily="18"/>
        <a:buChar char="–"/>
        <a:tabLst>
          <a:tab pos="742675" algn="l"/>
          <a:tab pos="898196" algn="l"/>
          <a:tab pos="1347477" algn="l"/>
          <a:tab pos="1796758" algn="l"/>
          <a:tab pos="2246030" algn="l"/>
          <a:tab pos="2694955" algn="l"/>
          <a:tab pos="3144236" algn="l"/>
          <a:tab pos="3593518" algn="l"/>
          <a:tab pos="4042799" algn="l"/>
          <a:tab pos="4492071" algn="l"/>
          <a:tab pos="4941352" algn="l"/>
          <a:tab pos="5390634" algn="l"/>
          <a:tab pos="5839915" algn="l"/>
          <a:tab pos="6289196" algn="l"/>
          <a:tab pos="6738478" algn="l"/>
          <a:tab pos="7187750" algn="l"/>
          <a:tab pos="7637031" algn="l"/>
          <a:tab pos="8086312" algn="l"/>
          <a:tab pos="8535594" algn="l"/>
          <a:tab pos="8984875" algn="l"/>
          <a:tab pos="9434156" algn="l"/>
        </a:tabLst>
        <a:defRPr lang="fr-FR" sz="2300" b="0" i="0" u="none" strike="noStrike" kern="0" cap="none" spc="0" baseline="0">
          <a:solidFill>
            <a:srgbClr val="000000"/>
          </a:solidFill>
          <a:uFillTx/>
          <a:latin typeface="Arial" pitchFamily="18"/>
          <a:ea typeface="Arial Unicode MS" pitchFamily="2"/>
          <a:cs typeface="Arial Unicode MS" pitchFamily="2"/>
        </a:defRPr>
      </a:lvl2pPr>
      <a:lvl3pPr marL="1143000" marR="0" lvl="2" indent="-228600" algn="l" defTabSz="914400" rtl="0" fontAlgn="auto" hangingPunct="0">
        <a:lnSpc>
          <a:spcPct val="93000"/>
        </a:lnSpc>
        <a:spcBef>
          <a:spcPts val="0"/>
        </a:spcBef>
        <a:spcAft>
          <a:spcPts val="710"/>
        </a:spcAft>
        <a:buClr>
          <a:srgbClr val="000000"/>
        </a:buClr>
        <a:buSzPct val="100000"/>
        <a:buFont typeface="Times New Roman" pitchFamily="18"/>
        <a:buChar char="•"/>
        <a:tabLst>
          <a:tab pos="1143000" algn="l"/>
          <a:tab pos="1347478" algn="l"/>
          <a:tab pos="1796759" algn="l"/>
          <a:tab pos="2246040" algn="l"/>
          <a:tab pos="2695322" algn="l"/>
          <a:tab pos="3144603" algn="l"/>
          <a:tab pos="3593875" algn="l"/>
          <a:tab pos="4043156" algn="l"/>
          <a:tab pos="4492438" algn="l"/>
          <a:tab pos="4941719" algn="l"/>
          <a:tab pos="5391000" algn="l"/>
          <a:tab pos="5840281" algn="l"/>
          <a:tab pos="6289563" algn="l"/>
          <a:tab pos="6738844" algn="l"/>
          <a:tab pos="7188116" algn="l"/>
          <a:tab pos="7637397" algn="l"/>
          <a:tab pos="8086679" algn="l"/>
          <a:tab pos="8535960" algn="l"/>
          <a:tab pos="8985241" algn="l"/>
          <a:tab pos="9434157" algn="l"/>
          <a:tab pos="9883438" algn="l"/>
        </a:tabLst>
        <a:defRPr lang="fr-FR" sz="2000" b="0" i="0" u="none" strike="noStrike" kern="0" cap="none" spc="0" baseline="0">
          <a:solidFill>
            <a:srgbClr val="000000"/>
          </a:solidFill>
          <a:uFillTx/>
          <a:latin typeface="Arial" pitchFamily="18"/>
          <a:ea typeface="Arial Unicode MS" pitchFamily="2"/>
          <a:cs typeface="Arial Unicode MS" pitchFamily="2"/>
        </a:defRPr>
      </a:lvl3pPr>
      <a:lvl4pPr marL="1600200" marR="0" lvl="3" indent="-228600" algn="l" defTabSz="914400" rtl="0" fontAlgn="auto" hangingPunct="0">
        <a:lnSpc>
          <a:spcPct val="93000"/>
        </a:lnSpc>
        <a:spcBef>
          <a:spcPts val="0"/>
        </a:spcBef>
        <a:spcAft>
          <a:spcPts val="475"/>
        </a:spcAft>
        <a:buClr>
          <a:srgbClr val="000000"/>
        </a:buClr>
        <a:buSzPct val="100000"/>
        <a:buFont typeface="Times New Roman" pitchFamily="18"/>
        <a:buChar char="–"/>
        <a:tabLst>
          <a:tab pos="1600200" algn="l"/>
          <a:tab pos="1796759" algn="l"/>
          <a:tab pos="2246040" algn="l"/>
          <a:tab pos="2695322" algn="l"/>
          <a:tab pos="3144603" algn="l"/>
          <a:tab pos="3593884" algn="l"/>
          <a:tab pos="4043156" algn="l"/>
          <a:tab pos="4492438" algn="l"/>
          <a:tab pos="4941719" algn="l"/>
          <a:tab pos="5391000" algn="l"/>
          <a:tab pos="5840281" algn="l"/>
          <a:tab pos="6289563" algn="l"/>
          <a:tab pos="6738844" algn="l"/>
          <a:tab pos="7188116" algn="l"/>
          <a:tab pos="7637397" algn="l"/>
          <a:tab pos="8086679" algn="l"/>
          <a:tab pos="8535960" algn="l"/>
          <a:tab pos="8985241" algn="l"/>
          <a:tab pos="9434157" algn="l"/>
          <a:tab pos="9883438" algn="l"/>
          <a:tab pos="10332720" algn="l"/>
        </a:tabLst>
        <a:defRPr lang="fr-FR" sz="1700" b="0" i="0" u="none" strike="noStrike" kern="0" cap="none" spc="0" baseline="0">
          <a:solidFill>
            <a:srgbClr val="000000"/>
          </a:solidFill>
          <a:uFillTx/>
          <a:latin typeface="Arial" pitchFamily="18"/>
          <a:ea typeface="Arial Unicode MS" pitchFamily="2"/>
          <a:cs typeface="Arial Unicode MS" pitchFamily="2"/>
        </a:defRPr>
      </a:lvl4pPr>
      <a:lvl5pPr marL="2057400" marR="0" lvl="4" indent="-228600" algn="l" defTabSz="914400" rtl="0" fontAlgn="auto" hangingPunct="0">
        <a:lnSpc>
          <a:spcPct val="93000"/>
        </a:lnSpc>
        <a:spcBef>
          <a:spcPts val="0"/>
        </a:spcBef>
        <a:spcAft>
          <a:spcPts val="235"/>
        </a:spcAft>
        <a:buClr>
          <a:srgbClr val="000000"/>
        </a:buClr>
        <a:buSzPct val="100000"/>
        <a:buFont typeface="Times New Roman" pitchFamily="18"/>
        <a:buChar char="»"/>
        <a:tabLst>
          <a:tab pos="2057400" algn="l"/>
          <a:tab pos="2246040" algn="l"/>
          <a:tab pos="2695322" algn="l"/>
          <a:tab pos="3144603" algn="l"/>
          <a:tab pos="3593875" algn="l"/>
          <a:tab pos="4043156" algn="l"/>
          <a:tab pos="4492438" algn="l"/>
          <a:tab pos="4941719" algn="l"/>
          <a:tab pos="5391000" algn="l"/>
          <a:tab pos="5840281" algn="l"/>
          <a:tab pos="6289563" algn="l"/>
          <a:tab pos="6738844" algn="l"/>
          <a:tab pos="7188116" algn="l"/>
          <a:tab pos="7637397" algn="l"/>
          <a:tab pos="8086679" algn="l"/>
          <a:tab pos="8535960" algn="l"/>
          <a:tab pos="8985241" algn="l"/>
          <a:tab pos="9434157" algn="l"/>
          <a:tab pos="9883438" algn="l"/>
          <a:tab pos="10332720" algn="l"/>
          <a:tab pos="10782001" algn="l"/>
        </a:tabLst>
        <a:defRPr lang="fr-FR" sz="1700" b="0" i="0" u="none" strike="noStrike" kern="0" cap="none" spc="0" baseline="0">
          <a:solidFill>
            <a:srgbClr val="000000"/>
          </a:solidFill>
          <a:uFillTx/>
          <a:latin typeface="Arial" pitchFamily="18"/>
          <a:ea typeface="Arial Unicode MS" pitchFamily="2"/>
          <a:cs typeface="Arial Unicode MS" pitchFamily="2"/>
        </a:defRPr>
      </a:lvl5pPr>
    </p:bodyStyle>
    <p:otherStyle/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 txBox="1">
            <a:spLocks noGrp="1"/>
          </p:cNvSpPr>
          <p:nvPr>
            <p:ph type="ctrTitle"/>
          </p:nvPr>
        </p:nvSpPr>
        <p:spPr>
          <a:xfrm>
            <a:off x="755651" y="2794404"/>
            <a:ext cx="8569327" cy="644022"/>
          </a:xfrm>
        </p:spPr>
        <p:txBody>
          <a:bodyPr>
            <a:spAutoFit/>
          </a:bodyPr>
          <a:lstStyle/>
          <a:p>
            <a:pPr lvl="0"/>
            <a:r>
              <a:rPr lang="fr-CH" sz="4500" dirty="0">
                <a:latin typeface="Arial" pitchFamily="34"/>
              </a:rPr>
              <a:t>Projet de </a:t>
            </a:r>
            <a:r>
              <a:rPr lang="fr-CH" sz="4500" dirty="0" smtClean="0">
                <a:latin typeface="Arial" pitchFamily="34"/>
              </a:rPr>
              <a:t>semestre</a:t>
            </a:r>
            <a:endParaRPr lang="fr-CH" sz="4500" dirty="0">
              <a:latin typeface="Arial" pitchFamily="34"/>
            </a:endParaRPr>
          </a:p>
        </p:txBody>
      </p:sp>
      <p:sp>
        <p:nvSpPr>
          <p:cNvPr id="4" name="Rectangle 6"/>
          <p:cNvSpPr/>
          <p:nvPr/>
        </p:nvSpPr>
        <p:spPr>
          <a:xfrm>
            <a:off x="3274342" y="1782242"/>
            <a:ext cx="3531672" cy="923330"/>
          </a:xfrm>
          <a:prstGeom prst="rect">
            <a:avLst/>
          </a:prstGeom>
          <a:noFill/>
          <a:ln>
            <a:noFill/>
            <a:prstDash val="solid"/>
          </a:ln>
        </p:spPr>
        <p:txBody>
          <a:bodyPr vert="horz" wrap="non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5400" i="0" u="none" strike="noStrike" kern="1200" baseline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uFillTx/>
                <a:latin typeface="Calibri"/>
              </a:rPr>
              <a:t>HEIG-PARTY</a:t>
            </a:r>
            <a:endParaRPr lang="fr-FR" sz="5400" b="1" i="0" u="none" strike="noStrike" kern="1200" cap="none" spc="0" baseline="0" dirty="0">
              <a:ln w="0">
                <a:solidFill>
                  <a:srgbClr val="D73A36"/>
                </a:solidFill>
                <a:prstDash val="solid"/>
              </a:ln>
              <a:noFill/>
              <a:effectLst>
                <a:outerShdw dist="22998" dir="7020175">
                  <a:srgbClr val="000000"/>
                </a:outerShdw>
              </a:effectLst>
              <a:uFillTx/>
              <a:latin typeface="Calibri"/>
            </a:endParaRPr>
          </a:p>
        </p:txBody>
      </p:sp>
      <p:sp>
        <p:nvSpPr>
          <p:cNvPr id="5" name="ZoneTexte 10"/>
          <p:cNvSpPr txBox="1"/>
          <p:nvPr/>
        </p:nvSpPr>
        <p:spPr>
          <a:xfrm>
            <a:off x="71762" y="5094607"/>
            <a:ext cx="3312368" cy="116955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CH" sz="1400" b="0" i="0" u="none" strike="noStrike" kern="1200" cap="none" spc="0" baseline="0" dirty="0" smtClean="0">
                <a:solidFill>
                  <a:srgbClr val="000000"/>
                </a:solidFill>
                <a:uFillTx/>
                <a:latin typeface="Calibri"/>
              </a:rPr>
              <a:t>Huck Mélanie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CH" sz="1400" dirty="0" smtClean="0">
                <a:solidFill>
                  <a:srgbClr val="000000"/>
                </a:solidFill>
                <a:latin typeface="Calibri"/>
              </a:rPr>
              <a:t>Moret Jérôme</a:t>
            </a:r>
            <a:endParaRPr lang="fr-CH" sz="1400" b="0" i="0" u="none" strike="noStrike" kern="1200" cap="none" spc="0" baseline="0" dirty="0" smtClean="0">
              <a:solidFill>
                <a:srgbClr val="000000"/>
              </a:solidFill>
              <a:uFillTx/>
              <a:latin typeface="Calibri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CH" sz="1400" dirty="0" smtClean="0">
                <a:solidFill>
                  <a:srgbClr val="000000"/>
                </a:solidFill>
                <a:latin typeface="Calibri"/>
              </a:rPr>
              <a:t>Nolan James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CH" sz="1400" b="0" i="0" u="none" strike="noStrike" kern="1200" cap="none" spc="0" baseline="0" dirty="0" smtClean="0">
                <a:solidFill>
                  <a:srgbClr val="000000"/>
                </a:solidFill>
                <a:uFillTx/>
                <a:latin typeface="Calibri"/>
              </a:rPr>
              <a:t>Santamaria Miguel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CH" sz="1400" b="0" i="0" u="none" strike="noStrike" kern="1200" cap="none" spc="0" baseline="0" dirty="0" smtClean="0">
                <a:solidFill>
                  <a:srgbClr val="000000"/>
                </a:solidFill>
                <a:uFillTx/>
                <a:latin typeface="Calibri"/>
              </a:rPr>
              <a:t>Villa David</a:t>
            </a:r>
            <a:endParaRPr lang="fr-CH" sz="14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  <p:pic>
        <p:nvPicPr>
          <p:cNvPr id="1027" name="Picture 3" descr="C:\Users\Miguel\Copy\Cours\2ème_année\PRO\ProjetChat2015\Documentation\Présentation\heig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4686" y="5958706"/>
            <a:ext cx="894259" cy="305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2699637" y="1638226"/>
            <a:ext cx="4681078" cy="4681078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Relax Music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776616" y="342082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13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fr-CH" sz="4000" dirty="0" smtClean="0"/>
              <a:t>Bilan / Conclusion</a:t>
            </a:r>
            <a:endParaRPr lang="fr-CH" sz="4000" dirty="0"/>
          </a:p>
        </p:txBody>
      </p:sp>
      <p:sp>
        <p:nvSpPr>
          <p:cNvPr id="3" name="Espace réservé du texte 2"/>
          <p:cNvSpPr txBox="1">
            <a:spLocks noGrp="1"/>
          </p:cNvSpPr>
          <p:nvPr>
            <p:ph type="body" idx="4294967295"/>
          </p:nvPr>
        </p:nvSpPr>
        <p:spPr>
          <a:xfrm>
            <a:off x="503276" y="2286298"/>
            <a:ext cx="9217554" cy="1994932"/>
          </a:xfrm>
        </p:spPr>
        <p:txBody>
          <a:bodyPr/>
          <a:lstStyle/>
          <a:p>
            <a:pPr marL="799917" lvl="0" indent="-457200">
              <a:lnSpc>
                <a:spcPct val="80000"/>
              </a:lnSpc>
              <a:buClr>
                <a:srgbClr val="000000"/>
              </a:buClr>
              <a:buSzPct val="80000"/>
              <a:buBlip>
                <a:blip r:embed="rId3"/>
              </a:buBlip>
            </a:pPr>
            <a:r>
              <a:rPr lang="fr-FR" dirty="0" smtClean="0"/>
              <a:t> Globalement, nous sommes arrivés à nos fins.</a:t>
            </a:r>
          </a:p>
          <a:p>
            <a:pPr marL="799917" lvl="0" indent="-457200">
              <a:lnSpc>
                <a:spcPct val="80000"/>
              </a:lnSpc>
              <a:buClr>
                <a:srgbClr val="000000"/>
              </a:buClr>
              <a:buSzPct val="80000"/>
              <a:buBlip>
                <a:blip r:embed="rId3"/>
              </a:buBlip>
            </a:pPr>
            <a:r>
              <a:rPr lang="fr-FR" dirty="0"/>
              <a:t> </a:t>
            </a:r>
            <a:r>
              <a:rPr lang="fr-FR" dirty="0" smtClean="0"/>
              <a:t>Projet intéressant.</a:t>
            </a:r>
          </a:p>
          <a:p>
            <a:pPr marL="799917" lvl="0" indent="-457200">
              <a:lnSpc>
                <a:spcPct val="80000"/>
              </a:lnSpc>
              <a:buClr>
                <a:srgbClr val="000000"/>
              </a:buClr>
              <a:buSzPct val="80000"/>
              <a:buBlip>
                <a:blip r:embed="rId3"/>
              </a:buBlip>
            </a:pPr>
            <a:r>
              <a:rPr lang="fr-FR" dirty="0"/>
              <a:t> </a:t>
            </a:r>
            <a:r>
              <a:rPr lang="fr-FR" dirty="0" smtClean="0"/>
              <a:t>Prise de conscience des problèmes organisationnels.</a:t>
            </a:r>
          </a:p>
          <a:p>
            <a:pPr marL="799917" lvl="0" indent="-457200">
              <a:buClr>
                <a:srgbClr val="000000"/>
              </a:buClr>
              <a:buSzPct val="80000"/>
              <a:buBlip>
                <a:blip r:embed="rId3"/>
              </a:buBlip>
            </a:pPr>
            <a:r>
              <a:rPr lang="fr-FR" dirty="0"/>
              <a:t> </a:t>
            </a:r>
            <a:r>
              <a:rPr lang="fr-FR" dirty="0" smtClean="0"/>
              <a:t>Apport d’une expérience solide.</a:t>
            </a:r>
          </a:p>
        </p:txBody>
      </p:sp>
      <p:sp>
        <p:nvSpPr>
          <p:cNvPr id="7" name="ZoneTexte 8"/>
          <p:cNvSpPr txBox="1"/>
          <p:nvPr/>
        </p:nvSpPr>
        <p:spPr>
          <a:xfrm>
            <a:off x="9720830" y="5877406"/>
            <a:ext cx="288036" cy="36933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CH" sz="1800" b="0" i="0" u="none" strike="noStrike" kern="1200" cap="none" spc="0" baseline="0" dirty="0" smtClean="0">
                <a:solidFill>
                  <a:srgbClr val="000000"/>
                </a:solidFill>
                <a:uFillTx/>
                <a:latin typeface="Calibri"/>
              </a:rPr>
              <a:t>8</a:t>
            </a:r>
            <a:endParaRPr lang="fr-CH" sz="18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fr-CH" sz="4000" dirty="0"/>
              <a:t>Merci pour votre </a:t>
            </a:r>
            <a:r>
              <a:rPr lang="fr-CH" sz="4000" dirty="0" smtClean="0"/>
              <a:t>attention !</a:t>
            </a:r>
            <a:endParaRPr lang="fr-CH" sz="4000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237835" y="1799996"/>
            <a:ext cx="3604317" cy="3532318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ZoneTexte 3"/>
          <p:cNvSpPr txBox="1"/>
          <p:nvPr/>
        </p:nvSpPr>
        <p:spPr>
          <a:xfrm>
            <a:off x="5400352" y="1926258"/>
            <a:ext cx="12881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CH" dirty="0" err="1" smtClean="0">
                <a:solidFill>
                  <a:schemeClr val="bg1"/>
                </a:solidFill>
              </a:rPr>
              <a:t>Meow</a:t>
            </a:r>
            <a:r>
              <a:rPr lang="fr-CH" dirty="0" smtClean="0">
                <a:solidFill>
                  <a:schemeClr val="bg1"/>
                </a:solidFill>
              </a:rPr>
              <a:t>…</a:t>
            </a:r>
          </a:p>
          <a:p>
            <a:r>
              <a:rPr lang="fr-CH" dirty="0" smtClean="0">
                <a:solidFill>
                  <a:schemeClr val="bg1"/>
                </a:solidFill>
              </a:rPr>
              <a:t>Questions ?</a:t>
            </a:r>
            <a:endParaRPr lang="fr-CH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 txBox="1">
            <a:spLocks noGrp="1"/>
          </p:cNvSpPr>
          <p:nvPr>
            <p:ph type="title" idx="4294967295"/>
          </p:nvPr>
        </p:nvSpPr>
        <p:spPr/>
        <p:txBody>
          <a:bodyPr>
            <a:spAutoFit/>
          </a:bodyPr>
          <a:lstStyle/>
          <a:p>
            <a:pPr lvl="0"/>
            <a:r>
              <a:rPr lang="fr-CH" sz="4000" dirty="0"/>
              <a:t>Plan</a:t>
            </a:r>
          </a:p>
        </p:txBody>
      </p:sp>
      <p:sp>
        <p:nvSpPr>
          <p:cNvPr id="3" name="Espace réservé du texte 2"/>
          <p:cNvSpPr txBox="1">
            <a:spLocks noGrp="1"/>
          </p:cNvSpPr>
          <p:nvPr>
            <p:ph type="body" idx="4294967295"/>
          </p:nvPr>
        </p:nvSpPr>
        <p:spPr>
          <a:xfrm>
            <a:off x="503276" y="2070274"/>
            <a:ext cx="9067684" cy="3259652"/>
          </a:xfrm>
        </p:spPr>
        <p:txBody>
          <a:bodyPr/>
          <a:lstStyle/>
          <a:p>
            <a:pPr marL="799917" lvl="0" indent="-457200">
              <a:buClr>
                <a:srgbClr val="000000"/>
              </a:buClr>
              <a:buSzPct val="80000"/>
              <a:buBlip>
                <a:blip r:embed="rId3"/>
              </a:buBlip>
            </a:pPr>
            <a:r>
              <a:rPr lang="fr-FR" dirty="0" smtClean="0"/>
              <a:t> Description de l’application / Démo</a:t>
            </a:r>
            <a:endParaRPr lang="fr-FR" dirty="0"/>
          </a:p>
          <a:p>
            <a:pPr marL="799917" lvl="0" indent="-457200">
              <a:buClr>
                <a:srgbClr val="000000"/>
              </a:buClr>
              <a:buSzPct val="80000"/>
              <a:buBlip>
                <a:blip r:embed="rId3"/>
              </a:buBlip>
            </a:pPr>
            <a:r>
              <a:rPr lang="fr-FR" dirty="0"/>
              <a:t> </a:t>
            </a:r>
            <a:r>
              <a:rPr lang="fr-FR" dirty="0" smtClean="0"/>
              <a:t>Architecture globale</a:t>
            </a:r>
            <a:endParaRPr lang="fr-FR" dirty="0"/>
          </a:p>
          <a:p>
            <a:pPr marL="799917" lvl="0" indent="-457200">
              <a:buClr>
                <a:srgbClr val="000000"/>
              </a:buClr>
              <a:buSzPct val="80000"/>
              <a:buBlip>
                <a:blip r:embed="rId3"/>
              </a:buBlip>
            </a:pPr>
            <a:r>
              <a:rPr lang="fr-FR" dirty="0"/>
              <a:t> </a:t>
            </a:r>
            <a:r>
              <a:rPr lang="fr-FR" dirty="0" smtClean="0"/>
              <a:t>Principales difficultés</a:t>
            </a:r>
            <a:endParaRPr lang="fr-FR" dirty="0"/>
          </a:p>
          <a:p>
            <a:pPr marL="799917" lvl="0" indent="-457200">
              <a:buClr>
                <a:srgbClr val="000000"/>
              </a:buClr>
              <a:buSzPct val="80000"/>
              <a:buBlip>
                <a:blip r:embed="rId3"/>
              </a:buBlip>
            </a:pPr>
            <a:r>
              <a:rPr lang="fr-FR" dirty="0"/>
              <a:t> </a:t>
            </a:r>
            <a:r>
              <a:rPr lang="fr-FR" dirty="0" smtClean="0"/>
              <a:t>Aspects positifs</a:t>
            </a:r>
            <a:endParaRPr lang="fr-FR" dirty="0"/>
          </a:p>
          <a:p>
            <a:pPr marL="799917" lvl="0" indent="-457200">
              <a:buClr>
                <a:srgbClr val="000000"/>
              </a:buClr>
              <a:buSzPct val="80000"/>
              <a:buBlip>
                <a:blip r:embed="rId3"/>
              </a:buBlip>
            </a:pPr>
            <a:r>
              <a:rPr lang="fr-FR" dirty="0"/>
              <a:t> </a:t>
            </a:r>
            <a:r>
              <a:rPr lang="fr-FR" dirty="0" smtClean="0"/>
              <a:t>Problèmes connus</a:t>
            </a:r>
            <a:endParaRPr lang="fr-FR" dirty="0"/>
          </a:p>
          <a:p>
            <a:pPr marL="799917" lvl="0" indent="-457200">
              <a:buClr>
                <a:srgbClr val="000000"/>
              </a:buClr>
              <a:buSzPct val="80000"/>
              <a:buBlip>
                <a:blip r:embed="rId3"/>
              </a:buBlip>
            </a:pPr>
            <a:r>
              <a:rPr lang="fr-FR" dirty="0"/>
              <a:t> </a:t>
            </a:r>
            <a:r>
              <a:rPr lang="fr-FR" dirty="0" smtClean="0"/>
              <a:t>Bilan / Conclusion</a:t>
            </a:r>
            <a:endParaRPr lang="fr-FR" dirty="0"/>
          </a:p>
        </p:txBody>
      </p:sp>
      <p:pic>
        <p:nvPicPr>
          <p:cNvPr id="5" name="Picture 2" descr="http://icons.iconarchive.com/icons/icons-land/vista-map-markers/256/Map-Marker-Push-Pin-1-Right-Chartreuse-icon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8640714" y="195837"/>
            <a:ext cx="1082878" cy="108287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ZoneTexte 7"/>
          <p:cNvSpPr txBox="1"/>
          <p:nvPr/>
        </p:nvSpPr>
        <p:spPr>
          <a:xfrm>
            <a:off x="9723592" y="5877406"/>
            <a:ext cx="285274" cy="36933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CH" sz="18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1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 txBox="1">
            <a:spLocks noGrp="1"/>
          </p:cNvSpPr>
          <p:nvPr>
            <p:ph type="title" idx="4294967295"/>
          </p:nvPr>
        </p:nvSpPr>
        <p:spPr>
          <a:xfrm>
            <a:off x="503276" y="489032"/>
            <a:ext cx="9067684" cy="572464"/>
          </a:xfrm>
        </p:spPr>
        <p:txBody>
          <a:bodyPr>
            <a:spAutoFit/>
          </a:bodyPr>
          <a:lstStyle/>
          <a:p>
            <a:pPr lvl="0"/>
            <a:r>
              <a:rPr lang="fr-CH" sz="4000" dirty="0" smtClean="0"/>
              <a:t>Description de l’application</a:t>
            </a:r>
            <a:endParaRPr lang="fr-CH" sz="4000" dirty="0"/>
          </a:p>
        </p:txBody>
      </p:sp>
      <p:sp>
        <p:nvSpPr>
          <p:cNvPr id="3" name="Espace réservé du texte 2"/>
          <p:cNvSpPr txBox="1">
            <a:spLocks noGrp="1"/>
          </p:cNvSpPr>
          <p:nvPr>
            <p:ph type="body" idx="4294967295"/>
          </p:nvPr>
        </p:nvSpPr>
        <p:spPr>
          <a:xfrm>
            <a:off x="287779" y="1998266"/>
            <a:ext cx="9067684" cy="3291077"/>
          </a:xfrm>
        </p:spPr>
        <p:txBody>
          <a:bodyPr/>
          <a:lstStyle/>
          <a:p>
            <a:pPr lvl="0" algn="ctr"/>
            <a:r>
              <a:rPr lang="fr-FR" dirty="0" smtClean="0"/>
              <a:t>Jeu de plateau</a:t>
            </a:r>
          </a:p>
          <a:p>
            <a:pPr lvl="0" algn="ctr"/>
            <a:r>
              <a:rPr lang="fr-FR" dirty="0" smtClean="0"/>
              <a:t>Chacun joue à tour de rôle</a:t>
            </a:r>
          </a:p>
          <a:p>
            <a:pPr lvl="0" algn="ctr"/>
            <a:r>
              <a:rPr lang="fr-FR" dirty="0" smtClean="0"/>
              <a:t>Mini-jeu à la fin de chaque tour</a:t>
            </a:r>
          </a:p>
          <a:p>
            <a:pPr lvl="0" algn="ctr"/>
            <a:r>
              <a:rPr lang="fr-FR" dirty="0" smtClean="0"/>
              <a:t>Le premier arrivé à la dernière case gagne</a:t>
            </a:r>
          </a:p>
          <a:p>
            <a:pPr lvl="0" algn="ctr"/>
            <a:r>
              <a:rPr lang="fr-FR" dirty="0" smtClean="0"/>
              <a:t>Java avec Swing =&gt; Multiplateformes</a:t>
            </a:r>
            <a:endParaRPr lang="fr-FR" dirty="0"/>
          </a:p>
        </p:txBody>
      </p:sp>
      <p:sp>
        <p:nvSpPr>
          <p:cNvPr id="6" name="ZoneTexte 8"/>
          <p:cNvSpPr txBox="1"/>
          <p:nvPr/>
        </p:nvSpPr>
        <p:spPr>
          <a:xfrm>
            <a:off x="9723592" y="5877406"/>
            <a:ext cx="285274" cy="36933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CH" sz="18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2</a:t>
            </a:r>
          </a:p>
        </p:txBody>
      </p:sp>
      <p:pic>
        <p:nvPicPr>
          <p:cNvPr id="9" name="Picture 2" descr="https://openclipart.org/image/300px/svg_to_png/182517/paper-notes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0712" y="198066"/>
            <a:ext cx="936102" cy="1146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 txBox="1">
            <a:spLocks noGrp="1"/>
          </p:cNvSpPr>
          <p:nvPr>
            <p:ph type="title" idx="4294967295"/>
          </p:nvPr>
        </p:nvSpPr>
        <p:spPr>
          <a:xfrm>
            <a:off x="503276" y="489032"/>
            <a:ext cx="9067684" cy="572464"/>
          </a:xfrm>
        </p:spPr>
        <p:txBody>
          <a:bodyPr>
            <a:spAutoFit/>
          </a:bodyPr>
          <a:lstStyle/>
          <a:p>
            <a:pPr lvl="0"/>
            <a:r>
              <a:rPr lang="fr-CH" sz="4000" dirty="0" smtClean="0"/>
              <a:t>Mini-Jeux</a:t>
            </a:r>
            <a:endParaRPr lang="fr-CH" sz="4000" dirty="0"/>
          </a:p>
        </p:txBody>
      </p:sp>
      <p:sp>
        <p:nvSpPr>
          <p:cNvPr id="3" name="Espace réservé du texte 2"/>
          <p:cNvSpPr txBox="1">
            <a:spLocks noGrp="1"/>
          </p:cNvSpPr>
          <p:nvPr>
            <p:ph type="body" idx="4294967295"/>
          </p:nvPr>
        </p:nvSpPr>
        <p:spPr>
          <a:xfrm>
            <a:off x="3456135" y="2286298"/>
            <a:ext cx="5899327" cy="2088232"/>
          </a:xfrm>
        </p:spPr>
        <p:txBody>
          <a:bodyPr/>
          <a:lstStyle/>
          <a:p>
            <a:pPr lvl="0"/>
            <a:r>
              <a:rPr lang="fr-FR" sz="4000" dirty="0" err="1" smtClean="0"/>
              <a:t>LetterHero</a:t>
            </a:r>
            <a:endParaRPr lang="fr-FR" sz="4000" dirty="0" smtClean="0"/>
          </a:p>
          <a:p>
            <a:pPr lvl="0"/>
            <a:r>
              <a:rPr lang="fr-FR" sz="4000" dirty="0" smtClean="0"/>
              <a:t>Challenger</a:t>
            </a:r>
          </a:p>
          <a:p>
            <a:pPr lvl="0"/>
            <a:r>
              <a:rPr lang="fr-FR" sz="4000" dirty="0" err="1" smtClean="0"/>
              <a:t>Slurpeur</a:t>
            </a:r>
            <a:endParaRPr lang="fr-FR" sz="4000" dirty="0"/>
          </a:p>
        </p:txBody>
      </p:sp>
      <p:sp>
        <p:nvSpPr>
          <p:cNvPr id="6" name="ZoneTexte 8"/>
          <p:cNvSpPr txBox="1"/>
          <p:nvPr/>
        </p:nvSpPr>
        <p:spPr>
          <a:xfrm>
            <a:off x="9723592" y="5877406"/>
            <a:ext cx="285274" cy="36933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CH" sz="1800" b="0" i="0" u="none" strike="noStrike" kern="1200" cap="none" spc="0" baseline="0" dirty="0" smtClean="0">
                <a:solidFill>
                  <a:srgbClr val="000000"/>
                </a:solidFill>
                <a:uFillTx/>
                <a:latin typeface="Calibri"/>
              </a:rPr>
              <a:t>3</a:t>
            </a:r>
            <a:endParaRPr lang="fr-CH" sz="18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71760" y="5742682"/>
            <a:ext cx="9937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H" dirty="0" smtClean="0"/>
              <a:t>Place à la démo !</a:t>
            </a:r>
            <a:endParaRPr lang="fr-CH" dirty="0"/>
          </a:p>
        </p:txBody>
      </p:sp>
      <p:pic>
        <p:nvPicPr>
          <p:cNvPr id="4098" name="Picture 2" descr="C:\Users\Miguel\Copy\Cours\2eme_annee\GEN\Mini-Projet\GENial\MiniJeux\LetterHero\images\flame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8104" y="2358306"/>
            <a:ext cx="432048" cy="432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https://openclipart.org/image/300px/svg_to_png/182517/paper-notes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0712" y="198066"/>
            <a:ext cx="936102" cy="1146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" name="Picture 5" descr="C:\Users\Miguel\Downloads\Telegram Desktop\slurpeur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0112" y="3870474"/>
            <a:ext cx="324036" cy="324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Users\Miguel\Desktop\challenger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8104" y="3078386"/>
            <a:ext cx="432048" cy="432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0987720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Connecteur droit avec flèche 40"/>
          <p:cNvCxnSpPr>
            <a:stCxn id="11" idx="2"/>
          </p:cNvCxnSpPr>
          <p:nvPr/>
        </p:nvCxnSpPr>
        <p:spPr>
          <a:xfrm>
            <a:off x="5038493" y="4476333"/>
            <a:ext cx="5780" cy="4473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re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fr-CH" sz="4000" dirty="0" smtClean="0"/>
              <a:t>Architecture globale</a:t>
            </a:r>
            <a:endParaRPr lang="fr-CH" sz="4000" dirty="0"/>
          </a:p>
        </p:txBody>
      </p:sp>
      <p:sp>
        <p:nvSpPr>
          <p:cNvPr id="6" name="ZoneTexte 8"/>
          <p:cNvSpPr txBox="1"/>
          <p:nvPr/>
        </p:nvSpPr>
        <p:spPr>
          <a:xfrm>
            <a:off x="9723592" y="5877406"/>
            <a:ext cx="285274" cy="36933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CH" sz="1800" b="0" i="0" u="none" strike="noStrike" kern="1200" cap="none" spc="0" baseline="0" dirty="0" smtClean="0">
                <a:solidFill>
                  <a:srgbClr val="000000"/>
                </a:solidFill>
                <a:uFillTx/>
                <a:latin typeface="Calibri"/>
              </a:rPr>
              <a:t>4</a:t>
            </a:r>
            <a:endParaRPr lang="fr-CH" sz="18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  <p:pic>
        <p:nvPicPr>
          <p:cNvPr id="13" name="Picture 4" descr="C:\Users\Miguel\Desktop\schema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2668" y="486098"/>
            <a:ext cx="1052189" cy="559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re 1"/>
          <p:cNvSpPr txBox="1">
            <a:spLocks/>
          </p:cNvSpPr>
          <p:nvPr/>
        </p:nvSpPr>
        <p:spPr>
          <a:xfrm>
            <a:off x="347241" y="614237"/>
            <a:ext cx="9067684" cy="104940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ctr" anchorCtr="1" compatLnSpc="1"/>
          <a:lstStyle>
            <a:lvl1pPr marL="0" marR="0" lvl="0" indent="0" algn="ctr" defTabSz="914400" rtl="0" fontAlgn="auto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5" algn="l"/>
                <a:tab pos="898196" algn="l"/>
                <a:tab pos="1347478" algn="l"/>
                <a:tab pos="1796759" algn="l"/>
                <a:tab pos="2246040" algn="l"/>
                <a:tab pos="2695322" algn="l"/>
                <a:tab pos="3144603" algn="l"/>
                <a:tab pos="3593875" algn="l"/>
                <a:tab pos="4043156" algn="l"/>
                <a:tab pos="4492438" algn="l"/>
                <a:tab pos="4941719" algn="l"/>
                <a:tab pos="5391000" algn="l"/>
                <a:tab pos="5840281" algn="l"/>
                <a:tab pos="6289563" algn="l"/>
                <a:tab pos="6738844" algn="l"/>
                <a:tab pos="7188116" algn="l"/>
                <a:tab pos="7637397" algn="l"/>
                <a:tab pos="8086679" algn="l"/>
                <a:tab pos="8535960" algn="l"/>
                <a:tab pos="8985241" algn="l"/>
              </a:tabLst>
              <a:defRPr lang="fr-CH" sz="3700" b="0" i="0" u="none" strike="noStrike" kern="0" cap="none" spc="0" baseline="0">
                <a:solidFill>
                  <a:srgbClr val="000000"/>
                </a:solidFill>
                <a:uFillTx/>
                <a:latin typeface="Arial" pitchFamily="18"/>
                <a:ea typeface="Arial Unicode MS" pitchFamily="2"/>
                <a:cs typeface="Arial Unicode MS" pitchFamily="2"/>
              </a:defRPr>
            </a:lvl1pPr>
          </a:lstStyle>
          <a:p>
            <a:r>
              <a:rPr lang="fr-CH" sz="2000" dirty="0" smtClean="0"/>
              <a:t>Serveur</a:t>
            </a:r>
            <a:endParaRPr lang="fr-CH" sz="2000" dirty="0"/>
          </a:p>
        </p:txBody>
      </p:sp>
      <p:grpSp>
        <p:nvGrpSpPr>
          <p:cNvPr id="8" name="Groupe 7"/>
          <p:cNvGrpSpPr/>
          <p:nvPr/>
        </p:nvGrpSpPr>
        <p:grpSpPr>
          <a:xfrm>
            <a:off x="855469" y="1278186"/>
            <a:ext cx="2808312" cy="2952328"/>
            <a:chOff x="469357" y="1540314"/>
            <a:chExt cx="2808312" cy="3770320"/>
          </a:xfrm>
        </p:grpSpPr>
        <p:sp>
          <p:nvSpPr>
            <p:cNvPr id="3" name="Rectangle 2"/>
            <p:cNvSpPr/>
            <p:nvPr/>
          </p:nvSpPr>
          <p:spPr>
            <a:xfrm>
              <a:off x="503276" y="1968682"/>
              <a:ext cx="2376796" cy="3341952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4" name="ZoneTexte 3"/>
            <p:cNvSpPr txBox="1"/>
            <p:nvPr/>
          </p:nvSpPr>
          <p:spPr>
            <a:xfrm>
              <a:off x="469357" y="1540314"/>
              <a:ext cx="2808312" cy="4323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H" sz="1600" b="1" dirty="0" smtClean="0"/>
                <a:t>Thread : </a:t>
              </a:r>
              <a:r>
                <a:rPr lang="fr-CH" sz="1600" dirty="0" smtClean="0"/>
                <a:t>Server (Singleton)</a:t>
              </a:r>
              <a:endParaRPr lang="fr-CH" sz="1600" dirty="0"/>
            </a:p>
          </p:txBody>
        </p:sp>
      </p:grpSp>
      <p:grpSp>
        <p:nvGrpSpPr>
          <p:cNvPr id="10" name="Groupe 9"/>
          <p:cNvGrpSpPr/>
          <p:nvPr/>
        </p:nvGrpSpPr>
        <p:grpSpPr>
          <a:xfrm>
            <a:off x="3816176" y="1278186"/>
            <a:ext cx="2808312" cy="3198147"/>
            <a:chOff x="469357" y="1642628"/>
            <a:chExt cx="2808312" cy="3668006"/>
          </a:xfrm>
        </p:grpSpPr>
        <p:sp>
          <p:nvSpPr>
            <p:cNvPr id="12" name="ZoneTexte 11"/>
            <p:cNvSpPr txBox="1"/>
            <p:nvPr/>
          </p:nvSpPr>
          <p:spPr>
            <a:xfrm>
              <a:off x="469357" y="1642628"/>
              <a:ext cx="280831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H" sz="1600" b="1" dirty="0" smtClean="0"/>
                <a:t>Thread : </a:t>
              </a:r>
              <a:r>
                <a:rPr lang="fr-CH" sz="1600" dirty="0" err="1" smtClean="0"/>
                <a:t>ClientWorker</a:t>
              </a:r>
              <a:endParaRPr lang="fr-CH" sz="1600" dirty="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503276" y="2027339"/>
              <a:ext cx="2376796" cy="3283295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4" name="Groupe 13"/>
          <p:cNvGrpSpPr/>
          <p:nvPr/>
        </p:nvGrpSpPr>
        <p:grpSpPr>
          <a:xfrm>
            <a:off x="7004210" y="1315826"/>
            <a:ext cx="2808312" cy="2050592"/>
            <a:chOff x="469357" y="1479581"/>
            <a:chExt cx="2808312" cy="3831053"/>
          </a:xfrm>
        </p:grpSpPr>
        <p:sp>
          <p:nvSpPr>
            <p:cNvPr id="15" name="Rectangle 14"/>
            <p:cNvSpPr/>
            <p:nvPr/>
          </p:nvSpPr>
          <p:spPr>
            <a:xfrm>
              <a:off x="503276" y="2044757"/>
              <a:ext cx="2376796" cy="3265877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6" name="ZoneTexte 15"/>
            <p:cNvSpPr txBox="1"/>
            <p:nvPr/>
          </p:nvSpPr>
          <p:spPr>
            <a:xfrm>
              <a:off x="469357" y="1479581"/>
              <a:ext cx="280831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H" sz="1600" b="1" dirty="0" smtClean="0"/>
                <a:t>Thread : </a:t>
              </a:r>
              <a:r>
                <a:rPr lang="fr-CH" sz="1600" dirty="0" smtClean="0"/>
                <a:t>Game</a:t>
              </a:r>
              <a:endParaRPr lang="fr-CH" sz="1600" dirty="0"/>
            </a:p>
          </p:txBody>
        </p:sp>
      </p:grpSp>
      <p:pic>
        <p:nvPicPr>
          <p:cNvPr id="1026" name="Picture 2" descr="http://ultimist.com/images/loop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1113" y="2258149"/>
            <a:ext cx="1673345" cy="1673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ZoneTexte 19"/>
          <p:cNvSpPr txBox="1"/>
          <p:nvPr/>
        </p:nvSpPr>
        <p:spPr>
          <a:xfrm>
            <a:off x="889389" y="1753558"/>
            <a:ext cx="23767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400" dirty="0" smtClean="0"/>
              <a:t>- Attente continuelle sur un client</a:t>
            </a:r>
          </a:p>
        </p:txBody>
      </p:sp>
      <p:sp>
        <p:nvSpPr>
          <p:cNvPr id="21" name="Flèche droite 20"/>
          <p:cNvSpPr/>
          <p:nvPr/>
        </p:nvSpPr>
        <p:spPr>
          <a:xfrm>
            <a:off x="3351641" y="2377254"/>
            <a:ext cx="392527" cy="3042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2" name="ZoneTexte 21"/>
          <p:cNvSpPr txBox="1"/>
          <p:nvPr/>
        </p:nvSpPr>
        <p:spPr>
          <a:xfrm>
            <a:off x="855469" y="3891558"/>
            <a:ext cx="23902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400" dirty="0"/>
              <a:t>- Dès qu’un client se connecte</a:t>
            </a:r>
          </a:p>
          <a:p>
            <a:endParaRPr lang="fr-CH" dirty="0"/>
          </a:p>
        </p:txBody>
      </p:sp>
      <p:pic>
        <p:nvPicPr>
          <p:cNvPr id="1028" name="Picture 4" descr="http://www.clker.com/cliparts/v/H/H/G/M/6/mail-send-receive-md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3833" y="3055553"/>
            <a:ext cx="1314551" cy="1318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ZoneTexte 24"/>
          <p:cNvSpPr txBox="1"/>
          <p:nvPr/>
        </p:nvSpPr>
        <p:spPr>
          <a:xfrm>
            <a:off x="3870565" y="1618982"/>
            <a:ext cx="2376796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CH" sz="1400" dirty="0" smtClean="0"/>
              <a:t>Réceptionne </a:t>
            </a:r>
            <a:r>
              <a:rPr lang="fr-CH" sz="1400" dirty="0"/>
              <a:t>l</a:t>
            </a:r>
            <a:r>
              <a:rPr lang="fr-CH" sz="1400" dirty="0" smtClean="0"/>
              <a:t>es messages du client</a:t>
            </a:r>
            <a:endParaRPr lang="fr-CH" sz="1400" dirty="0"/>
          </a:p>
          <a:p>
            <a:pPr marL="285750" indent="-285750">
              <a:buFontTx/>
              <a:buChar char="-"/>
            </a:pPr>
            <a:r>
              <a:rPr lang="fr-CH" sz="1400" dirty="0" smtClean="0"/>
              <a:t>Traite les messages</a:t>
            </a:r>
          </a:p>
          <a:p>
            <a:pPr marL="285750" indent="-285750">
              <a:buFontTx/>
              <a:buChar char="-"/>
            </a:pPr>
            <a:r>
              <a:rPr lang="fr-CH" sz="1400" dirty="0" smtClean="0"/>
              <a:t>Envoi les réponse au serveur</a:t>
            </a:r>
          </a:p>
          <a:p>
            <a:pPr marL="285750" indent="-285750">
              <a:buFontTx/>
              <a:buChar char="-"/>
            </a:pPr>
            <a:r>
              <a:rPr lang="fr-CH" sz="1400" dirty="0" smtClean="0"/>
              <a:t>Dès qu’un client créé une partie</a:t>
            </a:r>
          </a:p>
        </p:txBody>
      </p:sp>
      <p:sp>
        <p:nvSpPr>
          <p:cNvPr id="26" name="Flèche droite 25"/>
          <p:cNvSpPr/>
          <p:nvPr/>
        </p:nvSpPr>
        <p:spPr>
          <a:xfrm>
            <a:off x="6444938" y="2382078"/>
            <a:ext cx="392527" cy="3042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8" name="ZoneTexte 27"/>
          <p:cNvSpPr txBox="1"/>
          <p:nvPr/>
        </p:nvSpPr>
        <p:spPr>
          <a:xfrm>
            <a:off x="7055512" y="1710234"/>
            <a:ext cx="2376796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CH" sz="1400" dirty="0" smtClean="0"/>
              <a:t>Contient toutes les infos de la partie (</a:t>
            </a:r>
            <a:r>
              <a:rPr lang="fr-CH" sz="1400" dirty="0" err="1"/>
              <a:t>p</a:t>
            </a:r>
            <a:r>
              <a:rPr lang="fr-CH" sz="1400" dirty="0" err="1" smtClean="0"/>
              <a:t>layers</a:t>
            </a:r>
            <a:r>
              <a:rPr lang="fr-CH" sz="1400" dirty="0" smtClean="0"/>
              <a:t>, difficulté, nombre de cases, etc…)</a:t>
            </a:r>
          </a:p>
          <a:p>
            <a:pPr marL="285750" indent="-285750">
              <a:buFontTx/>
              <a:buChar char="-"/>
            </a:pPr>
            <a:r>
              <a:rPr lang="fr-CH" sz="1400" dirty="0" smtClean="0"/>
              <a:t>Démarré seulement quand le créateur démarre la partie</a:t>
            </a:r>
          </a:p>
        </p:txBody>
      </p:sp>
      <p:grpSp>
        <p:nvGrpSpPr>
          <p:cNvPr id="29" name="Groupe 28"/>
          <p:cNvGrpSpPr/>
          <p:nvPr/>
        </p:nvGrpSpPr>
        <p:grpSpPr>
          <a:xfrm>
            <a:off x="3870565" y="4594464"/>
            <a:ext cx="2808312" cy="1426910"/>
            <a:chOff x="469357" y="1037584"/>
            <a:chExt cx="2808312" cy="4273050"/>
          </a:xfrm>
        </p:grpSpPr>
        <p:sp>
          <p:nvSpPr>
            <p:cNvPr id="30" name="Rectangle 29"/>
            <p:cNvSpPr/>
            <p:nvPr/>
          </p:nvSpPr>
          <p:spPr>
            <a:xfrm>
              <a:off x="503276" y="1968682"/>
              <a:ext cx="2376796" cy="3341952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1" name="ZoneTexte 30"/>
            <p:cNvSpPr txBox="1"/>
            <p:nvPr/>
          </p:nvSpPr>
          <p:spPr>
            <a:xfrm>
              <a:off x="469357" y="1037584"/>
              <a:ext cx="2808312" cy="4323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H" sz="1600" b="1" dirty="0" smtClean="0"/>
                <a:t>Classe : </a:t>
              </a:r>
              <a:r>
                <a:rPr lang="fr-CH" sz="1600" dirty="0" smtClean="0"/>
                <a:t>DB (Singleton)</a:t>
              </a:r>
              <a:endParaRPr lang="fr-CH" sz="1600" dirty="0"/>
            </a:p>
          </p:txBody>
        </p:sp>
      </p:grpSp>
      <p:pic>
        <p:nvPicPr>
          <p:cNvPr id="1030" name="Picture 6" descr="http://www.clker.com/cliparts/i/D/E/7/A/J/database-symbol-md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6285" y="5077866"/>
            <a:ext cx="724416" cy="799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3" name="Connecteur droit avec flèche 32"/>
          <p:cNvCxnSpPr>
            <a:stCxn id="15" idx="2"/>
          </p:cNvCxnSpPr>
          <p:nvPr/>
        </p:nvCxnSpPr>
        <p:spPr>
          <a:xfrm flipH="1">
            <a:off x="6247363" y="3366418"/>
            <a:ext cx="1979164" cy="15152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avec flèche 36"/>
          <p:cNvCxnSpPr/>
          <p:nvPr/>
        </p:nvCxnSpPr>
        <p:spPr>
          <a:xfrm>
            <a:off x="2050592" y="4230514"/>
            <a:ext cx="1853892" cy="6748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2" name="Picture 8" descr="http://planete.cliparts.free.fr/cliparts/albums/nature/espaces/espace_eb-002.gif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8866" y="-675387"/>
            <a:ext cx="864352" cy="707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5327360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1.9685E-6 4.43185E-6 L -1.07858 1.08793 " pathEditMode="fixed" rAng="0" ptsTypes="AA">
                                      <p:cBhvr>
                                        <p:cTn id="6" dur="10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3937" y="5439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 animBg="1"/>
      <p:bldP spid="22" grpId="0"/>
      <p:bldP spid="25" grpId="0"/>
      <p:bldP spid="26" grpId="0" animBg="1"/>
      <p:bldP spid="2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fr-CH" sz="4000" dirty="0" smtClean="0"/>
              <a:t>Architecture globale</a:t>
            </a:r>
            <a:endParaRPr lang="fr-CH" sz="4000" dirty="0"/>
          </a:p>
        </p:txBody>
      </p:sp>
      <p:sp>
        <p:nvSpPr>
          <p:cNvPr id="6" name="ZoneTexte 8"/>
          <p:cNvSpPr txBox="1"/>
          <p:nvPr/>
        </p:nvSpPr>
        <p:spPr>
          <a:xfrm>
            <a:off x="9723592" y="5877406"/>
            <a:ext cx="285274" cy="36933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CH" sz="1800" b="0" i="0" u="none" strike="noStrike" kern="1200" cap="none" spc="0" baseline="0" dirty="0" smtClean="0">
                <a:solidFill>
                  <a:srgbClr val="000000"/>
                </a:solidFill>
                <a:uFillTx/>
                <a:latin typeface="Calibri"/>
              </a:rPr>
              <a:t>4</a:t>
            </a:r>
            <a:endParaRPr lang="fr-CH" sz="18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  <p:pic>
        <p:nvPicPr>
          <p:cNvPr id="13" name="Picture 4" descr="C:\Users\Miguel\Desktop\schema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2668" y="486098"/>
            <a:ext cx="1052189" cy="559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re 1"/>
          <p:cNvSpPr txBox="1">
            <a:spLocks/>
          </p:cNvSpPr>
          <p:nvPr/>
        </p:nvSpPr>
        <p:spPr>
          <a:xfrm>
            <a:off x="359792" y="630114"/>
            <a:ext cx="9067684" cy="104940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ctr" anchorCtr="1" compatLnSpc="1"/>
          <a:lstStyle>
            <a:lvl1pPr marL="0" marR="0" lvl="0" indent="0" algn="ctr" defTabSz="914400" rtl="0" fontAlgn="auto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5" algn="l"/>
                <a:tab pos="898196" algn="l"/>
                <a:tab pos="1347478" algn="l"/>
                <a:tab pos="1796759" algn="l"/>
                <a:tab pos="2246040" algn="l"/>
                <a:tab pos="2695322" algn="l"/>
                <a:tab pos="3144603" algn="l"/>
                <a:tab pos="3593875" algn="l"/>
                <a:tab pos="4043156" algn="l"/>
                <a:tab pos="4492438" algn="l"/>
                <a:tab pos="4941719" algn="l"/>
                <a:tab pos="5391000" algn="l"/>
                <a:tab pos="5840281" algn="l"/>
                <a:tab pos="6289563" algn="l"/>
                <a:tab pos="6738844" algn="l"/>
                <a:tab pos="7188116" algn="l"/>
                <a:tab pos="7637397" algn="l"/>
                <a:tab pos="8086679" algn="l"/>
                <a:tab pos="8535960" algn="l"/>
                <a:tab pos="8985241" algn="l"/>
              </a:tabLst>
              <a:defRPr lang="fr-CH" sz="3700" b="0" i="0" u="none" strike="noStrike" kern="0" cap="none" spc="0" baseline="0">
                <a:solidFill>
                  <a:srgbClr val="000000"/>
                </a:solidFill>
                <a:uFillTx/>
                <a:latin typeface="Arial" pitchFamily="18"/>
                <a:ea typeface="Arial Unicode MS" pitchFamily="2"/>
                <a:cs typeface="Arial Unicode MS" pitchFamily="2"/>
              </a:defRPr>
            </a:lvl1pPr>
          </a:lstStyle>
          <a:p>
            <a:r>
              <a:rPr lang="fr-CH" sz="2000" dirty="0" smtClean="0"/>
              <a:t>Client</a:t>
            </a:r>
            <a:endParaRPr lang="fr-CH" sz="2000" dirty="0"/>
          </a:p>
        </p:txBody>
      </p:sp>
      <p:sp>
        <p:nvSpPr>
          <p:cNvPr id="7" name="Espace réservé du texte 2"/>
          <p:cNvSpPr txBox="1">
            <a:spLocks/>
          </p:cNvSpPr>
          <p:nvPr/>
        </p:nvSpPr>
        <p:spPr>
          <a:xfrm>
            <a:off x="503276" y="2059067"/>
            <a:ext cx="9067684" cy="325965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23756" rIns="0" bIns="0" anchor="t" anchorCtr="0" compatLnSpc="1"/>
          <a:lstStyle>
            <a:lvl1pPr marL="342717" marR="0" lvl="0" indent="0" algn="l" defTabSz="914400" rtl="0" fontAlgn="auto" hangingPunct="0">
              <a:lnSpc>
                <a:spcPct val="93000"/>
              </a:lnSpc>
              <a:spcBef>
                <a:spcPts val="0"/>
              </a:spcBef>
              <a:spcAft>
                <a:spcPts val="1185"/>
              </a:spcAft>
              <a:buNone/>
              <a:tabLst>
                <a:tab pos="342717" algn="l"/>
                <a:tab pos="448915" algn="l"/>
                <a:tab pos="898196" algn="l"/>
                <a:tab pos="1347478" algn="l"/>
                <a:tab pos="1796759" algn="l"/>
                <a:tab pos="2246040" algn="l"/>
                <a:tab pos="2695312" algn="l"/>
                <a:tab pos="3144594" algn="l"/>
                <a:tab pos="3593875" algn="l"/>
                <a:tab pos="4043156" algn="l"/>
                <a:tab pos="4492437" algn="l"/>
                <a:tab pos="4941353" algn="l"/>
                <a:tab pos="5390634" algn="l"/>
                <a:tab pos="5839916" algn="l"/>
                <a:tab pos="6289197" algn="l"/>
                <a:tab pos="6738478" algn="l"/>
                <a:tab pos="7187759" algn="l"/>
                <a:tab pos="7637032" algn="l"/>
                <a:tab pos="8086313" algn="l"/>
                <a:tab pos="8535594" algn="l"/>
                <a:tab pos="8984875" algn="l"/>
              </a:tabLst>
              <a:defRPr lang="fr-FR" sz="2800" b="0" i="0" u="none" strike="noStrike" kern="0" cap="none" spc="0" baseline="0">
                <a:solidFill>
                  <a:srgbClr val="000000"/>
                </a:solidFill>
                <a:uFillTx/>
                <a:latin typeface="Calibri" pitchFamily="2"/>
                <a:ea typeface="Arial Unicode MS" pitchFamily="2"/>
                <a:cs typeface="Arial Unicode MS" pitchFamily="2"/>
              </a:defRPr>
            </a:lvl1pPr>
            <a:lvl2pPr marL="742675" marR="0" lvl="1" indent="-285475" algn="l" defTabSz="914400" rtl="0" fontAlgn="auto" hangingPunct="0">
              <a:lnSpc>
                <a:spcPct val="93000"/>
              </a:lnSpc>
              <a:spcBef>
                <a:spcPts val="0"/>
              </a:spcBef>
              <a:spcAft>
                <a:spcPts val="950"/>
              </a:spcAft>
              <a:buClr>
                <a:srgbClr val="000000"/>
              </a:buClr>
              <a:buSzPct val="100000"/>
              <a:buFont typeface="Times New Roman" pitchFamily="18"/>
              <a:buChar char="–"/>
              <a:tabLst>
                <a:tab pos="742675" algn="l"/>
                <a:tab pos="898196" algn="l"/>
                <a:tab pos="1347477" algn="l"/>
                <a:tab pos="1796758" algn="l"/>
                <a:tab pos="2246030" algn="l"/>
                <a:tab pos="2694955" algn="l"/>
                <a:tab pos="3144236" algn="l"/>
                <a:tab pos="3593518" algn="l"/>
                <a:tab pos="4042799" algn="l"/>
                <a:tab pos="4492071" algn="l"/>
                <a:tab pos="4941352" algn="l"/>
                <a:tab pos="5390634" algn="l"/>
                <a:tab pos="5839915" algn="l"/>
                <a:tab pos="6289196" algn="l"/>
                <a:tab pos="6738478" algn="l"/>
                <a:tab pos="7187750" algn="l"/>
                <a:tab pos="7637031" algn="l"/>
                <a:tab pos="8086312" algn="l"/>
                <a:tab pos="8535594" algn="l"/>
                <a:tab pos="8984875" algn="l"/>
                <a:tab pos="9434156" algn="l"/>
              </a:tabLst>
              <a:defRPr lang="fr-FR" sz="2300" b="0" i="0" u="none" strike="noStrike" kern="0" cap="none" spc="0" baseline="0">
                <a:solidFill>
                  <a:srgbClr val="000000"/>
                </a:solidFill>
                <a:uFillTx/>
                <a:latin typeface="Arial" pitchFamily="18"/>
                <a:ea typeface="Arial Unicode MS" pitchFamily="2"/>
                <a:cs typeface="Arial Unicode MS" pitchFamily="2"/>
              </a:defRPr>
            </a:lvl2pPr>
            <a:lvl3pPr marL="1143000" marR="0" lvl="2" indent="-228600" algn="l" defTabSz="914400" rtl="0" fontAlgn="auto" hangingPunct="0">
              <a:lnSpc>
                <a:spcPct val="93000"/>
              </a:lnSpc>
              <a:spcBef>
                <a:spcPts val="0"/>
              </a:spcBef>
              <a:spcAft>
                <a:spcPts val="710"/>
              </a:spcAft>
              <a:buClr>
                <a:srgbClr val="000000"/>
              </a:buClr>
              <a:buSzPct val="100000"/>
              <a:buFont typeface="Times New Roman" pitchFamily="18"/>
              <a:buChar char="•"/>
              <a:tabLst>
                <a:tab pos="1143000" algn="l"/>
                <a:tab pos="1347478" algn="l"/>
                <a:tab pos="1796759" algn="l"/>
                <a:tab pos="2246040" algn="l"/>
                <a:tab pos="2695322" algn="l"/>
                <a:tab pos="3144603" algn="l"/>
                <a:tab pos="3593875" algn="l"/>
                <a:tab pos="4043156" algn="l"/>
                <a:tab pos="4492438" algn="l"/>
                <a:tab pos="4941719" algn="l"/>
                <a:tab pos="5391000" algn="l"/>
                <a:tab pos="5840281" algn="l"/>
                <a:tab pos="6289563" algn="l"/>
                <a:tab pos="6738844" algn="l"/>
                <a:tab pos="7188116" algn="l"/>
                <a:tab pos="7637397" algn="l"/>
                <a:tab pos="8086679" algn="l"/>
                <a:tab pos="8535960" algn="l"/>
                <a:tab pos="8985241" algn="l"/>
                <a:tab pos="9434157" algn="l"/>
                <a:tab pos="9883438" algn="l"/>
              </a:tabLst>
              <a:defRPr lang="fr-FR" sz="2000" b="0" i="0" u="none" strike="noStrike" kern="0" cap="none" spc="0" baseline="0">
                <a:solidFill>
                  <a:srgbClr val="000000"/>
                </a:solidFill>
                <a:uFillTx/>
                <a:latin typeface="Arial" pitchFamily="18"/>
                <a:ea typeface="Arial Unicode MS" pitchFamily="2"/>
                <a:cs typeface="Arial Unicode MS" pitchFamily="2"/>
              </a:defRPr>
            </a:lvl3pPr>
            <a:lvl4pPr marL="1600200" marR="0" lvl="3" indent="-228600" algn="l" defTabSz="914400" rtl="0" fontAlgn="auto" hangingPunct="0">
              <a:lnSpc>
                <a:spcPct val="93000"/>
              </a:lnSpc>
              <a:spcBef>
                <a:spcPts val="0"/>
              </a:spcBef>
              <a:spcAft>
                <a:spcPts val="475"/>
              </a:spcAft>
              <a:buClr>
                <a:srgbClr val="000000"/>
              </a:buClr>
              <a:buSzPct val="100000"/>
              <a:buFont typeface="Times New Roman" pitchFamily="18"/>
              <a:buChar char="–"/>
              <a:tabLst>
                <a:tab pos="1600200" algn="l"/>
                <a:tab pos="1796759" algn="l"/>
                <a:tab pos="2246040" algn="l"/>
                <a:tab pos="2695322" algn="l"/>
                <a:tab pos="3144603" algn="l"/>
                <a:tab pos="3593884" algn="l"/>
                <a:tab pos="4043156" algn="l"/>
                <a:tab pos="4492438" algn="l"/>
                <a:tab pos="4941719" algn="l"/>
                <a:tab pos="5391000" algn="l"/>
                <a:tab pos="5840281" algn="l"/>
                <a:tab pos="6289563" algn="l"/>
                <a:tab pos="6738844" algn="l"/>
                <a:tab pos="7188116" algn="l"/>
                <a:tab pos="7637397" algn="l"/>
                <a:tab pos="8086679" algn="l"/>
                <a:tab pos="8535960" algn="l"/>
                <a:tab pos="8985241" algn="l"/>
                <a:tab pos="9434157" algn="l"/>
                <a:tab pos="9883438" algn="l"/>
                <a:tab pos="10332720" algn="l"/>
              </a:tabLst>
              <a:defRPr lang="fr-FR" sz="1700" b="0" i="0" u="none" strike="noStrike" kern="0" cap="none" spc="0" baseline="0">
                <a:solidFill>
                  <a:srgbClr val="000000"/>
                </a:solidFill>
                <a:uFillTx/>
                <a:latin typeface="Arial" pitchFamily="18"/>
                <a:ea typeface="Arial Unicode MS" pitchFamily="2"/>
                <a:cs typeface="Arial Unicode MS" pitchFamily="2"/>
              </a:defRPr>
            </a:lvl4pPr>
            <a:lvl5pPr marL="2057400" marR="0" lvl="4" indent="-228600" algn="l" defTabSz="914400" rtl="0" fontAlgn="auto" hangingPunct="0">
              <a:lnSpc>
                <a:spcPct val="93000"/>
              </a:lnSpc>
              <a:spcBef>
                <a:spcPts val="0"/>
              </a:spcBef>
              <a:spcAft>
                <a:spcPts val="235"/>
              </a:spcAft>
              <a:buClr>
                <a:srgbClr val="000000"/>
              </a:buClr>
              <a:buSzPct val="100000"/>
              <a:buFont typeface="Times New Roman" pitchFamily="18"/>
              <a:buChar char="»"/>
              <a:tabLst>
                <a:tab pos="2057400" algn="l"/>
                <a:tab pos="2246040" algn="l"/>
                <a:tab pos="2695322" algn="l"/>
                <a:tab pos="3144603" algn="l"/>
                <a:tab pos="3593875" algn="l"/>
                <a:tab pos="4043156" algn="l"/>
                <a:tab pos="4492438" algn="l"/>
                <a:tab pos="4941719" algn="l"/>
                <a:tab pos="5391000" algn="l"/>
                <a:tab pos="5840281" algn="l"/>
                <a:tab pos="6289563" algn="l"/>
                <a:tab pos="6738844" algn="l"/>
                <a:tab pos="7188116" algn="l"/>
                <a:tab pos="7637397" algn="l"/>
                <a:tab pos="8086679" algn="l"/>
                <a:tab pos="8535960" algn="l"/>
                <a:tab pos="8985241" algn="l"/>
                <a:tab pos="9434157" algn="l"/>
                <a:tab pos="9883438" algn="l"/>
                <a:tab pos="10332720" algn="l"/>
                <a:tab pos="10782001" algn="l"/>
              </a:tabLst>
              <a:defRPr lang="fr-FR" sz="1700" b="0" i="0" u="none" strike="noStrike" kern="0" cap="none" spc="0" baseline="0">
                <a:solidFill>
                  <a:srgbClr val="000000"/>
                </a:solidFill>
                <a:uFillTx/>
                <a:latin typeface="Arial" pitchFamily="18"/>
                <a:ea typeface="Arial Unicode MS" pitchFamily="2"/>
                <a:cs typeface="Arial Unicode MS" pitchFamily="2"/>
              </a:defRPr>
            </a:lvl5pPr>
          </a:lstStyle>
          <a:p>
            <a:pPr marL="799917" indent="-457200">
              <a:buClr>
                <a:srgbClr val="000000"/>
              </a:buClr>
              <a:buSzPct val="80000"/>
              <a:buFontTx/>
              <a:buBlip>
                <a:blip r:embed="rId4"/>
              </a:buBlip>
            </a:pPr>
            <a:r>
              <a:rPr lang="fr-CH" dirty="0" smtClean="0"/>
              <a:t> …</a:t>
            </a:r>
          </a:p>
        </p:txBody>
      </p:sp>
    </p:spTree>
    <p:extLst>
      <p:ext uri="{BB962C8B-B14F-4D97-AF65-F5344CB8AC3E}">
        <p14:creationId xmlns:p14="http://schemas.microsoft.com/office/powerpoint/2010/main" val="36935802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fr-CH" dirty="0" smtClean="0"/>
              <a:t>Principales difficultés</a:t>
            </a:r>
            <a:endParaRPr lang="fr-CH" dirty="0"/>
          </a:p>
        </p:txBody>
      </p:sp>
      <p:sp>
        <p:nvSpPr>
          <p:cNvPr id="3" name="Espace réservé du texte 2"/>
          <p:cNvSpPr txBox="1">
            <a:spLocks noGrp="1"/>
          </p:cNvSpPr>
          <p:nvPr>
            <p:ph type="body" idx="4294967295"/>
          </p:nvPr>
        </p:nvSpPr>
        <p:spPr>
          <a:xfrm>
            <a:off x="647998" y="2130504"/>
            <a:ext cx="9067684" cy="1595954"/>
          </a:xfrm>
        </p:spPr>
        <p:txBody>
          <a:bodyPr/>
          <a:lstStyle/>
          <a:p>
            <a:pPr marL="685617" lvl="0" indent="-342900">
              <a:lnSpc>
                <a:spcPct val="60000"/>
              </a:lnSpc>
              <a:buClr>
                <a:srgbClr val="000000"/>
              </a:buClr>
              <a:buSzPct val="80000"/>
              <a:buBlip>
                <a:blip r:embed="rId3"/>
              </a:buBlip>
            </a:pPr>
            <a:r>
              <a:rPr lang="fr-FR" sz="2000" dirty="0"/>
              <a:t> Gestion et synchronisation des travaux de chaque personne.</a:t>
            </a:r>
          </a:p>
          <a:p>
            <a:pPr marL="685617" lvl="0" indent="-342900">
              <a:lnSpc>
                <a:spcPct val="60000"/>
              </a:lnSpc>
              <a:buClr>
                <a:srgbClr val="000000"/>
              </a:buClr>
              <a:buSzPct val="80000"/>
              <a:buBlip>
                <a:blip r:embed="rId3"/>
              </a:buBlip>
            </a:pPr>
            <a:r>
              <a:rPr lang="fr-FR" sz="2000" dirty="0"/>
              <a:t> Mises à niveaux et </a:t>
            </a:r>
            <a:r>
              <a:rPr lang="fr-FR" sz="2000" dirty="0" smtClean="0"/>
              <a:t>formations (serveur, mini-jeux, …).</a:t>
            </a:r>
            <a:endParaRPr lang="fr-FR" sz="2000" dirty="0"/>
          </a:p>
          <a:p>
            <a:pPr marL="685617" lvl="0" indent="-342900">
              <a:lnSpc>
                <a:spcPct val="60000"/>
              </a:lnSpc>
              <a:buClr>
                <a:srgbClr val="000000"/>
              </a:buClr>
              <a:buSzPct val="80000"/>
              <a:buBlip>
                <a:blip r:embed="rId3"/>
              </a:buBlip>
            </a:pPr>
            <a:r>
              <a:rPr lang="fr-FR" sz="2000" dirty="0" smtClean="0"/>
              <a:t> Temps.</a:t>
            </a:r>
          </a:p>
          <a:p>
            <a:pPr marL="685617" lvl="0" indent="-342900">
              <a:lnSpc>
                <a:spcPct val="60000"/>
              </a:lnSpc>
              <a:buClr>
                <a:srgbClr val="000000"/>
              </a:buClr>
              <a:buSzPct val="80000"/>
              <a:buBlip>
                <a:blip r:embed="rId3"/>
              </a:buBlip>
            </a:pPr>
            <a:r>
              <a:rPr lang="fr-FR" sz="2000" dirty="0" smtClean="0"/>
              <a:t> Trouver la motivation entre le travail des autres cours.</a:t>
            </a:r>
          </a:p>
          <a:p>
            <a:pPr marL="685617" lvl="0" indent="-342900">
              <a:lnSpc>
                <a:spcPct val="60000"/>
              </a:lnSpc>
              <a:buClr>
                <a:srgbClr val="000000"/>
              </a:buClr>
              <a:buSzPct val="80000"/>
              <a:buBlip>
                <a:blip r:embed="rId3"/>
              </a:buBlip>
            </a:pPr>
            <a:r>
              <a:rPr lang="fr-FR" sz="2000" dirty="0"/>
              <a:t> </a:t>
            </a:r>
            <a:r>
              <a:rPr lang="fr-FR" sz="2000" dirty="0" smtClean="0"/>
              <a:t>Itération 4) de 3 semaines =&gt; mauvaise idée.</a:t>
            </a:r>
          </a:p>
          <a:p>
            <a:pPr marL="685617" lvl="0" indent="-342900">
              <a:lnSpc>
                <a:spcPct val="60000"/>
              </a:lnSpc>
              <a:buClr>
                <a:srgbClr val="000000"/>
              </a:buClr>
              <a:buSzPct val="80000"/>
              <a:buBlip>
                <a:blip r:embed="rId3"/>
              </a:buBlip>
            </a:pPr>
            <a:endParaRPr lang="fr-FR" sz="2000" dirty="0"/>
          </a:p>
        </p:txBody>
      </p:sp>
      <p:sp>
        <p:nvSpPr>
          <p:cNvPr id="4" name="Espace réservé du texte 3"/>
          <p:cNvSpPr txBox="1">
            <a:spLocks noGrp="1"/>
          </p:cNvSpPr>
          <p:nvPr>
            <p:ph type="body" idx="4294967295"/>
          </p:nvPr>
        </p:nvSpPr>
        <p:spPr>
          <a:xfrm>
            <a:off x="647998" y="4518546"/>
            <a:ext cx="9067684" cy="1656184"/>
          </a:xfrm>
        </p:spPr>
        <p:txBody>
          <a:bodyPr/>
          <a:lstStyle/>
          <a:p>
            <a:pPr marL="685617" lvl="0" indent="-342900">
              <a:lnSpc>
                <a:spcPct val="60000"/>
              </a:lnSpc>
              <a:buClr>
                <a:srgbClr val="000000"/>
              </a:buClr>
              <a:buSzPct val="80000"/>
              <a:buBlip>
                <a:blip r:embed="rId3"/>
              </a:buBlip>
            </a:pPr>
            <a:r>
              <a:rPr lang="fr-FR" sz="2000" dirty="0" smtClean="0"/>
              <a:t> Synchronisation du client et du serveur.</a:t>
            </a:r>
          </a:p>
          <a:p>
            <a:pPr marL="685617" lvl="0" indent="-342900">
              <a:lnSpc>
                <a:spcPct val="60000"/>
              </a:lnSpc>
              <a:buClr>
                <a:srgbClr val="000000"/>
              </a:buClr>
              <a:buSzPct val="80000"/>
              <a:buBlip>
                <a:blip r:embed="rId3"/>
              </a:buBlip>
            </a:pPr>
            <a:r>
              <a:rPr lang="fr-FR" sz="2000" dirty="0" smtClean="0"/>
              <a:t> L’intégration des mini-jeux au client.</a:t>
            </a:r>
          </a:p>
          <a:p>
            <a:pPr marL="685617" lvl="0" indent="-342900">
              <a:lnSpc>
                <a:spcPct val="60000"/>
              </a:lnSpc>
              <a:buClr>
                <a:srgbClr val="000000"/>
              </a:buClr>
              <a:buSzPct val="80000"/>
              <a:buBlip>
                <a:blip r:embed="rId3"/>
              </a:buBlip>
            </a:pPr>
            <a:r>
              <a:rPr lang="fr-FR" sz="2000" dirty="0" smtClean="0"/>
              <a:t> Fichiers effacés sur </a:t>
            </a:r>
            <a:r>
              <a:rPr lang="fr-FR" sz="2000" dirty="0" err="1" smtClean="0"/>
              <a:t>GitHub</a:t>
            </a:r>
            <a:r>
              <a:rPr lang="fr-FR" sz="2000" dirty="0" smtClean="0"/>
              <a:t>…</a:t>
            </a:r>
            <a:endParaRPr lang="fr-FR" sz="2000" dirty="0"/>
          </a:p>
        </p:txBody>
      </p:sp>
      <p:sp>
        <p:nvSpPr>
          <p:cNvPr id="5" name="Titre 4"/>
          <p:cNvSpPr txBox="1">
            <a:spLocks noGrp="1"/>
          </p:cNvSpPr>
          <p:nvPr>
            <p:ph type="title" idx="4294967295"/>
          </p:nvPr>
        </p:nvSpPr>
        <p:spPr>
          <a:xfrm>
            <a:off x="359999" y="1494210"/>
            <a:ext cx="5327998" cy="564120"/>
          </a:xfrm>
        </p:spPr>
        <p:txBody>
          <a:bodyPr anchorCtr="0"/>
          <a:lstStyle/>
          <a:p>
            <a:pPr lvl="0" algn="l"/>
            <a:r>
              <a:rPr lang="fr-CH" sz="2800" dirty="0"/>
              <a:t>Problèmes organisationnels</a:t>
            </a:r>
          </a:p>
        </p:txBody>
      </p:sp>
      <p:sp>
        <p:nvSpPr>
          <p:cNvPr id="6" name="Titre 5"/>
          <p:cNvSpPr txBox="1">
            <a:spLocks noGrp="1"/>
          </p:cNvSpPr>
          <p:nvPr>
            <p:ph type="title" idx="4294967295"/>
          </p:nvPr>
        </p:nvSpPr>
        <p:spPr>
          <a:xfrm>
            <a:off x="359999" y="3882418"/>
            <a:ext cx="5327998" cy="564120"/>
          </a:xfrm>
        </p:spPr>
        <p:txBody>
          <a:bodyPr anchorCtr="0"/>
          <a:lstStyle/>
          <a:p>
            <a:pPr lvl="0" algn="l"/>
            <a:r>
              <a:rPr lang="fr-CH" sz="2800" dirty="0"/>
              <a:t>Problèmes techniques</a:t>
            </a:r>
          </a:p>
        </p:txBody>
      </p:sp>
      <p:pic>
        <p:nvPicPr>
          <p:cNvPr id="8" name="Picture 6" descr="C:\Users\Miguel\Copy\Cours\2ème_année\PRO\ProjetChat2015\build-Chat-Desktop_Qt_5_4_0_MSVC2012_OpenGL_32bit-Debug\img\dislike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8568833" y="202192"/>
            <a:ext cx="1151997" cy="1148001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ZoneTexte 11"/>
          <p:cNvSpPr txBox="1"/>
          <p:nvPr/>
        </p:nvSpPr>
        <p:spPr>
          <a:xfrm>
            <a:off x="9723592" y="5877406"/>
            <a:ext cx="285274" cy="36933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CH" sz="1800" b="0" i="0" u="none" strike="noStrike" kern="1200" cap="none" spc="0" baseline="0" dirty="0" smtClean="0">
                <a:solidFill>
                  <a:srgbClr val="000000"/>
                </a:solidFill>
                <a:uFillTx/>
                <a:latin typeface="Calibri"/>
              </a:rPr>
              <a:t>5</a:t>
            </a:r>
            <a:endParaRPr lang="fr-CH" sz="18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 txBox="1"/>
          <p:nvPr/>
        </p:nvSpPr>
        <p:spPr>
          <a:xfrm>
            <a:off x="503276" y="250563"/>
            <a:ext cx="9067684" cy="104940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ctr" anchorCtr="1" compatLnSpc="1"/>
          <a:lstStyle/>
          <a:p>
            <a:pPr marL="0" marR="0" lvl="0" indent="0" algn="ctr" defTabSz="914400" rtl="0" fontAlgn="auto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5" algn="l"/>
                <a:tab pos="898196" algn="l"/>
                <a:tab pos="1347478" algn="l"/>
                <a:tab pos="1796759" algn="l"/>
                <a:tab pos="2246040" algn="l"/>
                <a:tab pos="2695322" algn="l"/>
                <a:tab pos="3144603" algn="l"/>
                <a:tab pos="3593875" algn="l"/>
                <a:tab pos="4043156" algn="l"/>
                <a:tab pos="4492438" algn="l"/>
                <a:tab pos="4941719" algn="l"/>
                <a:tab pos="5391000" algn="l"/>
                <a:tab pos="5840281" algn="l"/>
                <a:tab pos="6289563" algn="l"/>
                <a:tab pos="6738844" algn="l"/>
                <a:tab pos="7188116" algn="l"/>
                <a:tab pos="7637397" algn="l"/>
                <a:tab pos="8086679" algn="l"/>
                <a:tab pos="8535960" algn="l"/>
                <a:tab pos="8985241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CH" sz="3700" b="0" i="0" u="none" strike="noStrike" kern="0" cap="none" spc="0" baseline="0" dirty="0" smtClean="0">
                <a:solidFill>
                  <a:srgbClr val="000000"/>
                </a:solidFill>
                <a:uFillTx/>
                <a:latin typeface="Arial" pitchFamily="18"/>
                <a:ea typeface="Arial Unicode MS" pitchFamily="2"/>
                <a:cs typeface="Arial Unicode MS" pitchFamily="2"/>
              </a:rPr>
              <a:t>Aspects positifs</a:t>
            </a:r>
            <a:endParaRPr lang="fr-CH" sz="3700" b="0" i="0" u="none" strike="noStrike" kern="0" cap="none" spc="0" baseline="0" dirty="0">
              <a:solidFill>
                <a:srgbClr val="000000"/>
              </a:solidFill>
              <a:uFillTx/>
              <a:latin typeface="Arial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" name="Espace réservé du texte 2"/>
          <p:cNvSpPr txBox="1"/>
          <p:nvPr/>
        </p:nvSpPr>
        <p:spPr>
          <a:xfrm>
            <a:off x="563275" y="2019558"/>
            <a:ext cx="9217554" cy="365111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23756" rIns="0" bIns="0" anchor="t" anchorCtr="0" compatLnSpc="1"/>
          <a:lstStyle/>
          <a:p>
            <a:pPr marL="342717" marR="0" lvl="0" indent="0" algn="l" defTabSz="914400" rtl="0" fontAlgn="auto" hangingPunct="0">
              <a:lnSpc>
                <a:spcPct val="93000"/>
              </a:lnSpc>
              <a:spcBef>
                <a:spcPts val="0"/>
              </a:spcBef>
              <a:spcAft>
                <a:spcPts val="1185"/>
              </a:spcAft>
              <a:buNone/>
              <a:tabLst>
                <a:tab pos="342717" algn="l"/>
                <a:tab pos="448915" algn="l"/>
                <a:tab pos="898196" algn="l"/>
                <a:tab pos="1347478" algn="l"/>
                <a:tab pos="1796759" algn="l"/>
                <a:tab pos="2246040" algn="l"/>
                <a:tab pos="2695312" algn="l"/>
                <a:tab pos="3144594" algn="l"/>
                <a:tab pos="3593875" algn="l"/>
                <a:tab pos="4043156" algn="l"/>
                <a:tab pos="4492437" algn="l"/>
                <a:tab pos="4941353" algn="l"/>
                <a:tab pos="5390634" algn="l"/>
                <a:tab pos="5839916" algn="l"/>
                <a:tab pos="6289197" algn="l"/>
                <a:tab pos="6738478" algn="l"/>
                <a:tab pos="7187759" algn="l"/>
                <a:tab pos="7637032" algn="l"/>
                <a:tab pos="8086313" algn="l"/>
                <a:tab pos="8535594" algn="l"/>
                <a:tab pos="8984875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2800" b="0" i="0" u="none" strike="noStrike" kern="0" cap="none" spc="0" baseline="0" dirty="0" smtClean="0">
              <a:solidFill>
                <a:srgbClr val="000000"/>
              </a:solidFill>
              <a:uFillTx/>
              <a:latin typeface="Calibri" pitchFamily="2"/>
              <a:ea typeface="Arial Unicode MS" pitchFamily="2"/>
              <a:cs typeface="Arial Unicode MS" pitchFamily="2"/>
            </a:endParaRPr>
          </a:p>
          <a:p>
            <a:pPr marL="799917" marR="0" lvl="0" indent="-457200" algn="l" defTabSz="914400" rtl="0" fontAlgn="auto" hangingPunct="0">
              <a:lnSpc>
                <a:spcPct val="93000"/>
              </a:lnSpc>
              <a:spcBef>
                <a:spcPts val="0"/>
              </a:spcBef>
              <a:spcAft>
                <a:spcPts val="1185"/>
              </a:spcAft>
              <a:buClr>
                <a:srgbClr val="000000"/>
              </a:buClr>
              <a:buSzPct val="80000"/>
              <a:buBlip>
                <a:blip r:embed="rId2"/>
              </a:buBlip>
              <a:tabLst>
                <a:tab pos="342717" algn="l"/>
                <a:tab pos="448915" algn="l"/>
                <a:tab pos="898196" algn="l"/>
                <a:tab pos="1347478" algn="l"/>
                <a:tab pos="1796759" algn="l"/>
                <a:tab pos="2246040" algn="l"/>
                <a:tab pos="2695312" algn="l"/>
                <a:tab pos="3144594" algn="l"/>
                <a:tab pos="3593875" algn="l"/>
                <a:tab pos="4043156" algn="l"/>
                <a:tab pos="4492437" algn="l"/>
                <a:tab pos="4941353" algn="l"/>
                <a:tab pos="5390634" algn="l"/>
                <a:tab pos="5839916" algn="l"/>
                <a:tab pos="6289197" algn="l"/>
                <a:tab pos="6738478" algn="l"/>
                <a:tab pos="7187759" algn="l"/>
                <a:tab pos="7637032" algn="l"/>
                <a:tab pos="8086313" algn="l"/>
                <a:tab pos="8535594" algn="l"/>
                <a:tab pos="8984875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800" b="0" i="0" u="none" strike="noStrike" kern="0" cap="none" spc="0" baseline="0" dirty="0" smtClean="0">
                <a:solidFill>
                  <a:srgbClr val="000000"/>
                </a:solidFill>
                <a:uFillTx/>
                <a:latin typeface="Calibri" pitchFamily="2"/>
                <a:ea typeface="Arial Unicode MS" pitchFamily="2"/>
                <a:cs typeface="Arial Unicode MS" pitchFamily="2"/>
              </a:rPr>
              <a:t> </a:t>
            </a:r>
            <a:r>
              <a:rPr lang="fr-FR" sz="2800" b="0" i="0" u="none" strike="noStrike" kern="0" cap="none" spc="0" baseline="0" dirty="0">
                <a:solidFill>
                  <a:srgbClr val="000000"/>
                </a:solidFill>
                <a:uFillTx/>
                <a:latin typeface="Calibri" pitchFamily="2"/>
                <a:ea typeface="Arial Unicode MS" pitchFamily="2"/>
                <a:cs typeface="Arial Unicode MS" pitchFamily="2"/>
              </a:rPr>
              <a:t>Bonne entente au sein du groupe.</a:t>
            </a:r>
          </a:p>
          <a:p>
            <a:pPr marL="799917" marR="0" lvl="0" indent="-457200" algn="l" defTabSz="914400" rtl="0" fontAlgn="auto" hangingPunct="0">
              <a:lnSpc>
                <a:spcPct val="93000"/>
              </a:lnSpc>
              <a:spcBef>
                <a:spcPts val="0"/>
              </a:spcBef>
              <a:spcAft>
                <a:spcPts val="1185"/>
              </a:spcAft>
              <a:buClr>
                <a:srgbClr val="000000"/>
              </a:buClr>
              <a:buSzPct val="80000"/>
              <a:buBlip>
                <a:blip r:embed="rId2"/>
              </a:buBlip>
              <a:tabLst>
                <a:tab pos="342717" algn="l"/>
                <a:tab pos="448915" algn="l"/>
                <a:tab pos="898196" algn="l"/>
                <a:tab pos="1347478" algn="l"/>
                <a:tab pos="1796759" algn="l"/>
                <a:tab pos="2246040" algn="l"/>
                <a:tab pos="2695312" algn="l"/>
                <a:tab pos="3144594" algn="l"/>
                <a:tab pos="3593875" algn="l"/>
                <a:tab pos="4043156" algn="l"/>
                <a:tab pos="4492437" algn="l"/>
                <a:tab pos="4941353" algn="l"/>
                <a:tab pos="5390634" algn="l"/>
                <a:tab pos="5839916" algn="l"/>
                <a:tab pos="6289197" algn="l"/>
                <a:tab pos="6738478" algn="l"/>
                <a:tab pos="7187759" algn="l"/>
                <a:tab pos="7637032" algn="l"/>
                <a:tab pos="8086313" algn="l"/>
                <a:tab pos="8535594" algn="l"/>
                <a:tab pos="8984875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800" b="0" i="0" u="none" strike="noStrike" kern="0" cap="none" spc="0" baseline="0" dirty="0">
                <a:solidFill>
                  <a:srgbClr val="000000"/>
                </a:solidFill>
                <a:uFillTx/>
                <a:latin typeface="Calibri" pitchFamily="2"/>
                <a:ea typeface="Arial Unicode MS" pitchFamily="2"/>
                <a:cs typeface="Arial Unicode MS" pitchFamily="2"/>
              </a:rPr>
              <a:t> Projet intéressant et </a:t>
            </a:r>
            <a:r>
              <a:rPr lang="fr-FR" sz="2800" b="0" i="0" u="none" strike="noStrike" kern="0" cap="none" spc="0" baseline="0" dirty="0" smtClean="0">
                <a:solidFill>
                  <a:srgbClr val="000000"/>
                </a:solidFill>
                <a:uFillTx/>
                <a:latin typeface="Calibri" pitchFamily="2"/>
                <a:ea typeface="Arial Unicode MS" pitchFamily="2"/>
                <a:cs typeface="Arial Unicode MS" pitchFamily="2"/>
              </a:rPr>
              <a:t>motivant : plein de défis !</a:t>
            </a:r>
            <a:endParaRPr lang="fr-FR" sz="2800" b="0" i="0" u="none" strike="noStrike" kern="0" cap="none" spc="0" baseline="0" dirty="0">
              <a:solidFill>
                <a:srgbClr val="000000"/>
              </a:solidFill>
              <a:uFillTx/>
              <a:latin typeface="Calibri" pitchFamily="2"/>
              <a:ea typeface="Arial Unicode MS" pitchFamily="2"/>
              <a:cs typeface="Arial Unicode MS" pitchFamily="2"/>
            </a:endParaRPr>
          </a:p>
          <a:p>
            <a:pPr marL="799917" marR="0" lvl="0" indent="-457200" algn="l" defTabSz="914400" rtl="0" fontAlgn="auto" hangingPunct="0">
              <a:lnSpc>
                <a:spcPct val="93000"/>
              </a:lnSpc>
              <a:spcBef>
                <a:spcPts val="0"/>
              </a:spcBef>
              <a:spcAft>
                <a:spcPts val="1185"/>
              </a:spcAft>
              <a:buClr>
                <a:srgbClr val="000000"/>
              </a:buClr>
              <a:buSzPct val="80000"/>
              <a:buBlip>
                <a:blip r:embed="rId2"/>
              </a:buBlip>
              <a:tabLst>
                <a:tab pos="342717" algn="l"/>
                <a:tab pos="448915" algn="l"/>
                <a:tab pos="898196" algn="l"/>
                <a:tab pos="1347478" algn="l"/>
                <a:tab pos="1796759" algn="l"/>
                <a:tab pos="2246040" algn="l"/>
                <a:tab pos="2695312" algn="l"/>
                <a:tab pos="3144594" algn="l"/>
                <a:tab pos="3593875" algn="l"/>
                <a:tab pos="4043156" algn="l"/>
                <a:tab pos="4492437" algn="l"/>
                <a:tab pos="4941353" algn="l"/>
                <a:tab pos="5390634" algn="l"/>
                <a:tab pos="5839916" algn="l"/>
                <a:tab pos="6289197" algn="l"/>
                <a:tab pos="6738478" algn="l"/>
                <a:tab pos="7187759" algn="l"/>
                <a:tab pos="7637032" algn="l"/>
                <a:tab pos="8086313" algn="l"/>
                <a:tab pos="8535594" algn="l"/>
                <a:tab pos="8984875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800" b="0" i="0" u="none" strike="noStrike" kern="0" cap="none" spc="0" baseline="0" dirty="0">
                <a:solidFill>
                  <a:srgbClr val="000000"/>
                </a:solidFill>
                <a:uFillTx/>
                <a:latin typeface="Calibri" pitchFamily="2"/>
                <a:ea typeface="Arial Unicode MS" pitchFamily="2"/>
                <a:cs typeface="Arial Unicode MS" pitchFamily="2"/>
              </a:rPr>
              <a:t> </a:t>
            </a:r>
            <a:r>
              <a:rPr lang="fr-FR" sz="2800" b="0" i="0" u="none" strike="noStrike" kern="0" cap="none" spc="0" baseline="0" dirty="0" smtClean="0">
                <a:solidFill>
                  <a:srgbClr val="000000"/>
                </a:solidFill>
                <a:uFillTx/>
                <a:latin typeface="Calibri" pitchFamily="2"/>
                <a:ea typeface="Arial Unicode MS" pitchFamily="2"/>
                <a:cs typeface="Arial Unicode MS" pitchFamily="2"/>
              </a:rPr>
              <a:t>Perfectionnement de</a:t>
            </a:r>
            <a:r>
              <a:rPr lang="fr-FR" sz="2800" b="0" i="0" u="none" strike="noStrike" kern="0" cap="none" spc="0" dirty="0" smtClean="0">
                <a:solidFill>
                  <a:srgbClr val="000000"/>
                </a:solidFill>
                <a:uFillTx/>
                <a:latin typeface="Calibri" pitchFamily="2"/>
                <a:ea typeface="Arial Unicode MS" pitchFamily="2"/>
                <a:cs typeface="Arial Unicode MS" pitchFamily="2"/>
              </a:rPr>
              <a:t> Java, et surtout de Swing.</a:t>
            </a:r>
            <a:endParaRPr lang="fr-FR" sz="2800" b="0" i="0" u="none" strike="noStrike" kern="0" cap="none" spc="0" baseline="0" dirty="0">
              <a:solidFill>
                <a:srgbClr val="000000"/>
              </a:solidFill>
              <a:uFillTx/>
              <a:latin typeface="Calibri" pitchFamily="2"/>
              <a:ea typeface="Arial Unicode MS" pitchFamily="2"/>
              <a:cs typeface="Arial Unicode MS" pitchFamily="2"/>
            </a:endParaRPr>
          </a:p>
        </p:txBody>
      </p:sp>
      <p:pic>
        <p:nvPicPr>
          <p:cNvPr id="5" name="Picture 7" descr="C:\Users\Miguel\Copy\Cours\2ème_année\PRO\ProjetChat2015\build-Chat-Desktop_Qt_5_4_0_MSVC2012_OpenGL_32bit-Debug\img\like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8568833" y="202182"/>
            <a:ext cx="1151997" cy="114801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ZoneTexte 8"/>
          <p:cNvSpPr txBox="1"/>
          <p:nvPr/>
        </p:nvSpPr>
        <p:spPr>
          <a:xfrm>
            <a:off x="9720830" y="5877406"/>
            <a:ext cx="288036" cy="36933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CH" sz="1800" b="0" i="0" u="none" strike="noStrike" kern="1200" cap="none" spc="0" baseline="0" dirty="0" smtClean="0">
                <a:solidFill>
                  <a:srgbClr val="000000"/>
                </a:solidFill>
                <a:uFillTx/>
                <a:latin typeface="Calibri"/>
              </a:rPr>
              <a:t>6</a:t>
            </a:r>
            <a:endParaRPr lang="fr-CH" sz="18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 txBox="1"/>
          <p:nvPr/>
        </p:nvSpPr>
        <p:spPr>
          <a:xfrm>
            <a:off x="503276" y="250563"/>
            <a:ext cx="9067684" cy="104940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ctr" anchorCtr="1" compatLnSpc="1"/>
          <a:lstStyle/>
          <a:p>
            <a:pPr marL="0" marR="0" lvl="0" indent="0" algn="ctr" defTabSz="914400" rtl="0" fontAlgn="auto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5" algn="l"/>
                <a:tab pos="898196" algn="l"/>
                <a:tab pos="1347478" algn="l"/>
                <a:tab pos="1796759" algn="l"/>
                <a:tab pos="2246040" algn="l"/>
                <a:tab pos="2695322" algn="l"/>
                <a:tab pos="3144603" algn="l"/>
                <a:tab pos="3593875" algn="l"/>
                <a:tab pos="4043156" algn="l"/>
                <a:tab pos="4492438" algn="l"/>
                <a:tab pos="4941719" algn="l"/>
                <a:tab pos="5391000" algn="l"/>
                <a:tab pos="5840281" algn="l"/>
                <a:tab pos="6289563" algn="l"/>
                <a:tab pos="6738844" algn="l"/>
                <a:tab pos="7188116" algn="l"/>
                <a:tab pos="7637397" algn="l"/>
                <a:tab pos="8086679" algn="l"/>
                <a:tab pos="8535960" algn="l"/>
                <a:tab pos="8985241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CH" sz="3700" b="0" i="0" u="none" strike="noStrike" kern="0" cap="none" spc="0" baseline="0" dirty="0" smtClean="0">
                <a:solidFill>
                  <a:srgbClr val="000000"/>
                </a:solidFill>
                <a:uFillTx/>
                <a:latin typeface="Arial" pitchFamily="18"/>
                <a:ea typeface="Arial Unicode MS" pitchFamily="2"/>
                <a:cs typeface="Arial Unicode MS" pitchFamily="2"/>
              </a:rPr>
              <a:t>Problèmes connus</a:t>
            </a:r>
            <a:endParaRPr lang="fr-CH" sz="3700" b="0" i="0" u="none" strike="noStrike" kern="0" cap="none" spc="0" baseline="0" dirty="0">
              <a:solidFill>
                <a:srgbClr val="000000"/>
              </a:solidFill>
              <a:uFillTx/>
              <a:latin typeface="Arial" pitchFamily="18"/>
              <a:ea typeface="Arial Unicode MS" pitchFamily="2"/>
              <a:cs typeface="Arial Unicode MS" pitchFamily="2"/>
            </a:endParaRPr>
          </a:p>
        </p:txBody>
      </p:sp>
      <p:pic>
        <p:nvPicPr>
          <p:cNvPr id="2050" name="Picture 2" descr="C:\Users\Miguel\Copy\Cours\2ème_année\PRO\ProjetChat2015\Documentation\Présentation\probleme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3208" y="250563"/>
            <a:ext cx="1027622" cy="1027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Espace réservé du texte 2"/>
          <p:cNvSpPr txBox="1">
            <a:spLocks/>
          </p:cNvSpPr>
          <p:nvPr/>
        </p:nvSpPr>
        <p:spPr>
          <a:xfrm>
            <a:off x="647998" y="2058496"/>
            <a:ext cx="9067684" cy="180003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23756" rIns="0" bIns="0" anchor="t" anchorCtr="0" compatLnSpc="1"/>
          <a:lstStyle>
            <a:lvl1pPr marL="342717" marR="0" lvl="0" indent="0" algn="l" defTabSz="914400" rtl="0" fontAlgn="auto" hangingPunct="0">
              <a:lnSpc>
                <a:spcPct val="93000"/>
              </a:lnSpc>
              <a:spcBef>
                <a:spcPts val="0"/>
              </a:spcBef>
              <a:spcAft>
                <a:spcPts val="1185"/>
              </a:spcAft>
              <a:buNone/>
              <a:tabLst>
                <a:tab pos="342717" algn="l"/>
                <a:tab pos="448915" algn="l"/>
                <a:tab pos="898196" algn="l"/>
                <a:tab pos="1347478" algn="l"/>
                <a:tab pos="1796759" algn="l"/>
                <a:tab pos="2246040" algn="l"/>
                <a:tab pos="2695312" algn="l"/>
                <a:tab pos="3144594" algn="l"/>
                <a:tab pos="3593875" algn="l"/>
                <a:tab pos="4043156" algn="l"/>
                <a:tab pos="4492437" algn="l"/>
                <a:tab pos="4941353" algn="l"/>
                <a:tab pos="5390634" algn="l"/>
                <a:tab pos="5839916" algn="l"/>
                <a:tab pos="6289197" algn="l"/>
                <a:tab pos="6738478" algn="l"/>
                <a:tab pos="7187759" algn="l"/>
                <a:tab pos="7637032" algn="l"/>
                <a:tab pos="8086313" algn="l"/>
                <a:tab pos="8535594" algn="l"/>
                <a:tab pos="8984875" algn="l"/>
              </a:tabLst>
              <a:defRPr lang="fr-FR" sz="2800" b="0" i="0" u="none" strike="noStrike" kern="0" cap="none" spc="0" baseline="0">
                <a:solidFill>
                  <a:srgbClr val="000000"/>
                </a:solidFill>
                <a:uFillTx/>
                <a:latin typeface="Calibri" pitchFamily="2"/>
                <a:ea typeface="Arial Unicode MS" pitchFamily="2"/>
                <a:cs typeface="Arial Unicode MS" pitchFamily="2"/>
              </a:defRPr>
            </a:lvl1pPr>
            <a:lvl2pPr marL="742675" marR="0" lvl="1" indent="-285475" algn="l" defTabSz="914400" rtl="0" fontAlgn="auto" hangingPunct="0">
              <a:lnSpc>
                <a:spcPct val="93000"/>
              </a:lnSpc>
              <a:spcBef>
                <a:spcPts val="0"/>
              </a:spcBef>
              <a:spcAft>
                <a:spcPts val="950"/>
              </a:spcAft>
              <a:buClr>
                <a:srgbClr val="000000"/>
              </a:buClr>
              <a:buSzPct val="100000"/>
              <a:buFont typeface="Times New Roman" pitchFamily="18"/>
              <a:buChar char="–"/>
              <a:tabLst>
                <a:tab pos="742675" algn="l"/>
                <a:tab pos="898196" algn="l"/>
                <a:tab pos="1347477" algn="l"/>
                <a:tab pos="1796758" algn="l"/>
                <a:tab pos="2246030" algn="l"/>
                <a:tab pos="2694955" algn="l"/>
                <a:tab pos="3144236" algn="l"/>
                <a:tab pos="3593518" algn="l"/>
                <a:tab pos="4042799" algn="l"/>
                <a:tab pos="4492071" algn="l"/>
                <a:tab pos="4941352" algn="l"/>
                <a:tab pos="5390634" algn="l"/>
                <a:tab pos="5839915" algn="l"/>
                <a:tab pos="6289196" algn="l"/>
                <a:tab pos="6738478" algn="l"/>
                <a:tab pos="7187750" algn="l"/>
                <a:tab pos="7637031" algn="l"/>
                <a:tab pos="8086312" algn="l"/>
                <a:tab pos="8535594" algn="l"/>
                <a:tab pos="8984875" algn="l"/>
                <a:tab pos="9434156" algn="l"/>
              </a:tabLst>
              <a:defRPr lang="fr-FR" sz="2300" b="0" i="0" u="none" strike="noStrike" kern="0" cap="none" spc="0" baseline="0">
                <a:solidFill>
                  <a:srgbClr val="000000"/>
                </a:solidFill>
                <a:uFillTx/>
                <a:latin typeface="Arial" pitchFamily="18"/>
                <a:ea typeface="Arial Unicode MS" pitchFamily="2"/>
                <a:cs typeface="Arial Unicode MS" pitchFamily="2"/>
              </a:defRPr>
            </a:lvl2pPr>
            <a:lvl3pPr marL="1143000" marR="0" lvl="2" indent="-228600" algn="l" defTabSz="914400" rtl="0" fontAlgn="auto" hangingPunct="0">
              <a:lnSpc>
                <a:spcPct val="93000"/>
              </a:lnSpc>
              <a:spcBef>
                <a:spcPts val="0"/>
              </a:spcBef>
              <a:spcAft>
                <a:spcPts val="710"/>
              </a:spcAft>
              <a:buClr>
                <a:srgbClr val="000000"/>
              </a:buClr>
              <a:buSzPct val="100000"/>
              <a:buFont typeface="Times New Roman" pitchFamily="18"/>
              <a:buChar char="•"/>
              <a:tabLst>
                <a:tab pos="1143000" algn="l"/>
                <a:tab pos="1347478" algn="l"/>
                <a:tab pos="1796759" algn="l"/>
                <a:tab pos="2246040" algn="l"/>
                <a:tab pos="2695322" algn="l"/>
                <a:tab pos="3144603" algn="l"/>
                <a:tab pos="3593875" algn="l"/>
                <a:tab pos="4043156" algn="l"/>
                <a:tab pos="4492438" algn="l"/>
                <a:tab pos="4941719" algn="l"/>
                <a:tab pos="5391000" algn="l"/>
                <a:tab pos="5840281" algn="l"/>
                <a:tab pos="6289563" algn="l"/>
                <a:tab pos="6738844" algn="l"/>
                <a:tab pos="7188116" algn="l"/>
                <a:tab pos="7637397" algn="l"/>
                <a:tab pos="8086679" algn="l"/>
                <a:tab pos="8535960" algn="l"/>
                <a:tab pos="8985241" algn="l"/>
                <a:tab pos="9434157" algn="l"/>
                <a:tab pos="9883438" algn="l"/>
              </a:tabLst>
              <a:defRPr lang="fr-FR" sz="2000" b="0" i="0" u="none" strike="noStrike" kern="0" cap="none" spc="0" baseline="0">
                <a:solidFill>
                  <a:srgbClr val="000000"/>
                </a:solidFill>
                <a:uFillTx/>
                <a:latin typeface="Arial" pitchFamily="18"/>
                <a:ea typeface="Arial Unicode MS" pitchFamily="2"/>
                <a:cs typeface="Arial Unicode MS" pitchFamily="2"/>
              </a:defRPr>
            </a:lvl3pPr>
            <a:lvl4pPr marL="1600200" marR="0" lvl="3" indent="-228600" algn="l" defTabSz="914400" rtl="0" fontAlgn="auto" hangingPunct="0">
              <a:lnSpc>
                <a:spcPct val="93000"/>
              </a:lnSpc>
              <a:spcBef>
                <a:spcPts val="0"/>
              </a:spcBef>
              <a:spcAft>
                <a:spcPts val="475"/>
              </a:spcAft>
              <a:buClr>
                <a:srgbClr val="000000"/>
              </a:buClr>
              <a:buSzPct val="100000"/>
              <a:buFont typeface="Times New Roman" pitchFamily="18"/>
              <a:buChar char="–"/>
              <a:tabLst>
                <a:tab pos="1600200" algn="l"/>
                <a:tab pos="1796759" algn="l"/>
                <a:tab pos="2246040" algn="l"/>
                <a:tab pos="2695322" algn="l"/>
                <a:tab pos="3144603" algn="l"/>
                <a:tab pos="3593884" algn="l"/>
                <a:tab pos="4043156" algn="l"/>
                <a:tab pos="4492438" algn="l"/>
                <a:tab pos="4941719" algn="l"/>
                <a:tab pos="5391000" algn="l"/>
                <a:tab pos="5840281" algn="l"/>
                <a:tab pos="6289563" algn="l"/>
                <a:tab pos="6738844" algn="l"/>
                <a:tab pos="7188116" algn="l"/>
                <a:tab pos="7637397" algn="l"/>
                <a:tab pos="8086679" algn="l"/>
                <a:tab pos="8535960" algn="l"/>
                <a:tab pos="8985241" algn="l"/>
                <a:tab pos="9434157" algn="l"/>
                <a:tab pos="9883438" algn="l"/>
                <a:tab pos="10332720" algn="l"/>
              </a:tabLst>
              <a:defRPr lang="fr-FR" sz="1700" b="0" i="0" u="none" strike="noStrike" kern="0" cap="none" spc="0" baseline="0">
                <a:solidFill>
                  <a:srgbClr val="000000"/>
                </a:solidFill>
                <a:uFillTx/>
                <a:latin typeface="Arial" pitchFamily="18"/>
                <a:ea typeface="Arial Unicode MS" pitchFamily="2"/>
                <a:cs typeface="Arial Unicode MS" pitchFamily="2"/>
              </a:defRPr>
            </a:lvl4pPr>
            <a:lvl5pPr marL="2057400" marR="0" lvl="4" indent="-228600" algn="l" defTabSz="914400" rtl="0" fontAlgn="auto" hangingPunct="0">
              <a:lnSpc>
                <a:spcPct val="93000"/>
              </a:lnSpc>
              <a:spcBef>
                <a:spcPts val="0"/>
              </a:spcBef>
              <a:spcAft>
                <a:spcPts val="235"/>
              </a:spcAft>
              <a:buClr>
                <a:srgbClr val="000000"/>
              </a:buClr>
              <a:buSzPct val="100000"/>
              <a:buFont typeface="Times New Roman" pitchFamily="18"/>
              <a:buChar char="»"/>
              <a:tabLst>
                <a:tab pos="2057400" algn="l"/>
                <a:tab pos="2246040" algn="l"/>
                <a:tab pos="2695322" algn="l"/>
                <a:tab pos="3144603" algn="l"/>
                <a:tab pos="3593875" algn="l"/>
                <a:tab pos="4043156" algn="l"/>
                <a:tab pos="4492438" algn="l"/>
                <a:tab pos="4941719" algn="l"/>
                <a:tab pos="5391000" algn="l"/>
                <a:tab pos="5840281" algn="l"/>
                <a:tab pos="6289563" algn="l"/>
                <a:tab pos="6738844" algn="l"/>
                <a:tab pos="7188116" algn="l"/>
                <a:tab pos="7637397" algn="l"/>
                <a:tab pos="8086679" algn="l"/>
                <a:tab pos="8535960" algn="l"/>
                <a:tab pos="8985241" algn="l"/>
                <a:tab pos="9434157" algn="l"/>
                <a:tab pos="9883438" algn="l"/>
                <a:tab pos="10332720" algn="l"/>
                <a:tab pos="10782001" algn="l"/>
              </a:tabLst>
              <a:defRPr lang="fr-FR" sz="1700" b="0" i="0" u="none" strike="noStrike" kern="0" cap="none" spc="0" baseline="0">
                <a:solidFill>
                  <a:srgbClr val="000000"/>
                </a:solidFill>
                <a:uFillTx/>
                <a:latin typeface="Arial" pitchFamily="18"/>
                <a:ea typeface="Arial Unicode MS" pitchFamily="2"/>
                <a:cs typeface="Arial Unicode MS" pitchFamily="2"/>
              </a:defRPr>
            </a:lvl5pPr>
          </a:lstStyle>
          <a:p>
            <a:pPr marL="685617" indent="-342900">
              <a:buClr>
                <a:srgbClr val="000000"/>
              </a:buClr>
              <a:buSzPct val="80000"/>
              <a:buBlip>
                <a:blip r:embed="rId3"/>
              </a:buBlip>
            </a:pPr>
            <a:r>
              <a:rPr lang="fr-CH" sz="2000" dirty="0" smtClean="0"/>
              <a:t>La fonction de «Déconnexion» si un client quitte la partie en cours.</a:t>
            </a:r>
          </a:p>
          <a:p>
            <a:pPr marL="685617" indent="-342900">
              <a:buClr>
                <a:srgbClr val="000000"/>
              </a:buClr>
              <a:buSzPct val="80000"/>
              <a:buBlip>
                <a:blip r:embed="rId3"/>
              </a:buBlip>
            </a:pPr>
            <a:r>
              <a:rPr lang="fr-CH" sz="2000" dirty="0" smtClean="0"/>
              <a:t> Affichage des messages incomplets et GUI sommaire.</a:t>
            </a:r>
          </a:p>
          <a:p>
            <a:pPr marL="685617" indent="-342900">
              <a:buClr>
                <a:srgbClr val="000000"/>
              </a:buClr>
              <a:buSzPct val="80000"/>
              <a:buBlip>
                <a:blip r:embed="rId3"/>
              </a:buBlip>
            </a:pPr>
            <a:r>
              <a:rPr lang="fr-CH" sz="2000" dirty="0" smtClean="0"/>
              <a:t>Gagnant ne peut pas lancer deux fois le dé</a:t>
            </a:r>
          </a:p>
          <a:p>
            <a:pPr marL="685617" indent="-342900">
              <a:buClr>
                <a:srgbClr val="000000"/>
              </a:buClr>
              <a:buSzPct val="80000"/>
              <a:buBlip>
                <a:blip r:embed="rId3"/>
              </a:buBlip>
            </a:pPr>
            <a:r>
              <a:rPr lang="fr-CH" sz="2000" dirty="0" smtClean="0"/>
              <a:t>Liste des parties éditables</a:t>
            </a:r>
            <a:endParaRPr lang="fr-CH" sz="2000" dirty="0"/>
          </a:p>
        </p:txBody>
      </p:sp>
      <p:sp>
        <p:nvSpPr>
          <p:cNvPr id="10" name="Espace réservé du texte 3"/>
          <p:cNvSpPr txBox="1">
            <a:spLocks/>
          </p:cNvSpPr>
          <p:nvPr/>
        </p:nvSpPr>
        <p:spPr>
          <a:xfrm>
            <a:off x="647997" y="4446538"/>
            <a:ext cx="9432627" cy="165618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23756" rIns="0" bIns="0" anchor="t" anchorCtr="0" compatLnSpc="1"/>
          <a:lstStyle>
            <a:lvl1pPr marL="342717" marR="0" lvl="0" indent="0" algn="l" defTabSz="914400" rtl="0" fontAlgn="auto" hangingPunct="0">
              <a:lnSpc>
                <a:spcPct val="93000"/>
              </a:lnSpc>
              <a:spcBef>
                <a:spcPts val="0"/>
              </a:spcBef>
              <a:spcAft>
                <a:spcPts val="1185"/>
              </a:spcAft>
              <a:buNone/>
              <a:tabLst>
                <a:tab pos="342717" algn="l"/>
                <a:tab pos="448915" algn="l"/>
                <a:tab pos="898196" algn="l"/>
                <a:tab pos="1347478" algn="l"/>
                <a:tab pos="1796759" algn="l"/>
                <a:tab pos="2246040" algn="l"/>
                <a:tab pos="2695312" algn="l"/>
                <a:tab pos="3144594" algn="l"/>
                <a:tab pos="3593875" algn="l"/>
                <a:tab pos="4043156" algn="l"/>
                <a:tab pos="4492437" algn="l"/>
                <a:tab pos="4941353" algn="l"/>
                <a:tab pos="5390634" algn="l"/>
                <a:tab pos="5839916" algn="l"/>
                <a:tab pos="6289197" algn="l"/>
                <a:tab pos="6738478" algn="l"/>
                <a:tab pos="7187759" algn="l"/>
                <a:tab pos="7637032" algn="l"/>
                <a:tab pos="8086313" algn="l"/>
                <a:tab pos="8535594" algn="l"/>
                <a:tab pos="8984875" algn="l"/>
              </a:tabLst>
              <a:defRPr lang="fr-FR" sz="2800" b="0" i="0" u="none" strike="noStrike" kern="0" cap="none" spc="0" baseline="0">
                <a:solidFill>
                  <a:srgbClr val="000000"/>
                </a:solidFill>
                <a:uFillTx/>
                <a:latin typeface="Calibri" pitchFamily="2"/>
                <a:ea typeface="Arial Unicode MS" pitchFamily="2"/>
                <a:cs typeface="Arial Unicode MS" pitchFamily="2"/>
              </a:defRPr>
            </a:lvl1pPr>
            <a:lvl2pPr marL="742675" marR="0" lvl="1" indent="-285475" algn="l" defTabSz="914400" rtl="0" fontAlgn="auto" hangingPunct="0">
              <a:lnSpc>
                <a:spcPct val="93000"/>
              </a:lnSpc>
              <a:spcBef>
                <a:spcPts val="0"/>
              </a:spcBef>
              <a:spcAft>
                <a:spcPts val="950"/>
              </a:spcAft>
              <a:buClr>
                <a:srgbClr val="000000"/>
              </a:buClr>
              <a:buSzPct val="100000"/>
              <a:buFont typeface="Times New Roman" pitchFamily="18"/>
              <a:buChar char="–"/>
              <a:tabLst>
                <a:tab pos="742675" algn="l"/>
                <a:tab pos="898196" algn="l"/>
                <a:tab pos="1347477" algn="l"/>
                <a:tab pos="1796758" algn="l"/>
                <a:tab pos="2246030" algn="l"/>
                <a:tab pos="2694955" algn="l"/>
                <a:tab pos="3144236" algn="l"/>
                <a:tab pos="3593518" algn="l"/>
                <a:tab pos="4042799" algn="l"/>
                <a:tab pos="4492071" algn="l"/>
                <a:tab pos="4941352" algn="l"/>
                <a:tab pos="5390634" algn="l"/>
                <a:tab pos="5839915" algn="l"/>
                <a:tab pos="6289196" algn="l"/>
                <a:tab pos="6738478" algn="l"/>
                <a:tab pos="7187750" algn="l"/>
                <a:tab pos="7637031" algn="l"/>
                <a:tab pos="8086312" algn="l"/>
                <a:tab pos="8535594" algn="l"/>
                <a:tab pos="8984875" algn="l"/>
                <a:tab pos="9434156" algn="l"/>
              </a:tabLst>
              <a:defRPr lang="fr-FR" sz="2300" b="0" i="0" u="none" strike="noStrike" kern="0" cap="none" spc="0" baseline="0">
                <a:solidFill>
                  <a:srgbClr val="000000"/>
                </a:solidFill>
                <a:uFillTx/>
                <a:latin typeface="Arial" pitchFamily="18"/>
                <a:ea typeface="Arial Unicode MS" pitchFamily="2"/>
                <a:cs typeface="Arial Unicode MS" pitchFamily="2"/>
              </a:defRPr>
            </a:lvl2pPr>
            <a:lvl3pPr marL="1143000" marR="0" lvl="2" indent="-228600" algn="l" defTabSz="914400" rtl="0" fontAlgn="auto" hangingPunct="0">
              <a:lnSpc>
                <a:spcPct val="93000"/>
              </a:lnSpc>
              <a:spcBef>
                <a:spcPts val="0"/>
              </a:spcBef>
              <a:spcAft>
                <a:spcPts val="710"/>
              </a:spcAft>
              <a:buClr>
                <a:srgbClr val="000000"/>
              </a:buClr>
              <a:buSzPct val="100000"/>
              <a:buFont typeface="Times New Roman" pitchFamily="18"/>
              <a:buChar char="•"/>
              <a:tabLst>
                <a:tab pos="1143000" algn="l"/>
                <a:tab pos="1347478" algn="l"/>
                <a:tab pos="1796759" algn="l"/>
                <a:tab pos="2246040" algn="l"/>
                <a:tab pos="2695322" algn="l"/>
                <a:tab pos="3144603" algn="l"/>
                <a:tab pos="3593875" algn="l"/>
                <a:tab pos="4043156" algn="l"/>
                <a:tab pos="4492438" algn="l"/>
                <a:tab pos="4941719" algn="l"/>
                <a:tab pos="5391000" algn="l"/>
                <a:tab pos="5840281" algn="l"/>
                <a:tab pos="6289563" algn="l"/>
                <a:tab pos="6738844" algn="l"/>
                <a:tab pos="7188116" algn="l"/>
                <a:tab pos="7637397" algn="l"/>
                <a:tab pos="8086679" algn="l"/>
                <a:tab pos="8535960" algn="l"/>
                <a:tab pos="8985241" algn="l"/>
                <a:tab pos="9434157" algn="l"/>
                <a:tab pos="9883438" algn="l"/>
              </a:tabLst>
              <a:defRPr lang="fr-FR" sz="2000" b="0" i="0" u="none" strike="noStrike" kern="0" cap="none" spc="0" baseline="0">
                <a:solidFill>
                  <a:srgbClr val="000000"/>
                </a:solidFill>
                <a:uFillTx/>
                <a:latin typeface="Arial" pitchFamily="18"/>
                <a:ea typeface="Arial Unicode MS" pitchFamily="2"/>
                <a:cs typeface="Arial Unicode MS" pitchFamily="2"/>
              </a:defRPr>
            </a:lvl3pPr>
            <a:lvl4pPr marL="1600200" marR="0" lvl="3" indent="-228600" algn="l" defTabSz="914400" rtl="0" fontAlgn="auto" hangingPunct="0">
              <a:lnSpc>
                <a:spcPct val="93000"/>
              </a:lnSpc>
              <a:spcBef>
                <a:spcPts val="0"/>
              </a:spcBef>
              <a:spcAft>
                <a:spcPts val="475"/>
              </a:spcAft>
              <a:buClr>
                <a:srgbClr val="000000"/>
              </a:buClr>
              <a:buSzPct val="100000"/>
              <a:buFont typeface="Times New Roman" pitchFamily="18"/>
              <a:buChar char="–"/>
              <a:tabLst>
                <a:tab pos="1600200" algn="l"/>
                <a:tab pos="1796759" algn="l"/>
                <a:tab pos="2246040" algn="l"/>
                <a:tab pos="2695322" algn="l"/>
                <a:tab pos="3144603" algn="l"/>
                <a:tab pos="3593884" algn="l"/>
                <a:tab pos="4043156" algn="l"/>
                <a:tab pos="4492438" algn="l"/>
                <a:tab pos="4941719" algn="l"/>
                <a:tab pos="5391000" algn="l"/>
                <a:tab pos="5840281" algn="l"/>
                <a:tab pos="6289563" algn="l"/>
                <a:tab pos="6738844" algn="l"/>
                <a:tab pos="7188116" algn="l"/>
                <a:tab pos="7637397" algn="l"/>
                <a:tab pos="8086679" algn="l"/>
                <a:tab pos="8535960" algn="l"/>
                <a:tab pos="8985241" algn="l"/>
                <a:tab pos="9434157" algn="l"/>
                <a:tab pos="9883438" algn="l"/>
                <a:tab pos="10332720" algn="l"/>
              </a:tabLst>
              <a:defRPr lang="fr-FR" sz="1700" b="0" i="0" u="none" strike="noStrike" kern="0" cap="none" spc="0" baseline="0">
                <a:solidFill>
                  <a:srgbClr val="000000"/>
                </a:solidFill>
                <a:uFillTx/>
                <a:latin typeface="Arial" pitchFamily="18"/>
                <a:ea typeface="Arial Unicode MS" pitchFamily="2"/>
                <a:cs typeface="Arial Unicode MS" pitchFamily="2"/>
              </a:defRPr>
            </a:lvl4pPr>
            <a:lvl5pPr marL="2057400" marR="0" lvl="4" indent="-228600" algn="l" defTabSz="914400" rtl="0" fontAlgn="auto" hangingPunct="0">
              <a:lnSpc>
                <a:spcPct val="93000"/>
              </a:lnSpc>
              <a:spcBef>
                <a:spcPts val="0"/>
              </a:spcBef>
              <a:spcAft>
                <a:spcPts val="235"/>
              </a:spcAft>
              <a:buClr>
                <a:srgbClr val="000000"/>
              </a:buClr>
              <a:buSzPct val="100000"/>
              <a:buFont typeface="Times New Roman" pitchFamily="18"/>
              <a:buChar char="»"/>
              <a:tabLst>
                <a:tab pos="2057400" algn="l"/>
                <a:tab pos="2246040" algn="l"/>
                <a:tab pos="2695322" algn="l"/>
                <a:tab pos="3144603" algn="l"/>
                <a:tab pos="3593875" algn="l"/>
                <a:tab pos="4043156" algn="l"/>
                <a:tab pos="4492438" algn="l"/>
                <a:tab pos="4941719" algn="l"/>
                <a:tab pos="5391000" algn="l"/>
                <a:tab pos="5840281" algn="l"/>
                <a:tab pos="6289563" algn="l"/>
                <a:tab pos="6738844" algn="l"/>
                <a:tab pos="7188116" algn="l"/>
                <a:tab pos="7637397" algn="l"/>
                <a:tab pos="8086679" algn="l"/>
                <a:tab pos="8535960" algn="l"/>
                <a:tab pos="8985241" algn="l"/>
                <a:tab pos="9434157" algn="l"/>
                <a:tab pos="9883438" algn="l"/>
                <a:tab pos="10332720" algn="l"/>
                <a:tab pos="10782001" algn="l"/>
              </a:tabLst>
              <a:defRPr lang="fr-FR" sz="1700" b="0" i="0" u="none" strike="noStrike" kern="0" cap="none" spc="0" baseline="0">
                <a:solidFill>
                  <a:srgbClr val="000000"/>
                </a:solidFill>
                <a:uFillTx/>
                <a:latin typeface="Arial" pitchFamily="18"/>
                <a:ea typeface="Arial Unicode MS" pitchFamily="2"/>
                <a:cs typeface="Arial Unicode MS" pitchFamily="2"/>
              </a:defRPr>
            </a:lvl5pPr>
          </a:lstStyle>
          <a:p>
            <a:pPr marL="685617" indent="-342900">
              <a:buClr>
                <a:srgbClr val="000000"/>
              </a:buClr>
              <a:buSzPct val="80000"/>
              <a:buBlip>
                <a:blip r:embed="rId3"/>
              </a:buBlip>
            </a:pPr>
            <a:r>
              <a:rPr lang="fr-CH" sz="2000" dirty="0" smtClean="0"/>
              <a:t>Quand la partie se termine, le client reçoit parfois un «Select Game». </a:t>
            </a:r>
            <a:endParaRPr lang="fr-CH" sz="2000" dirty="0"/>
          </a:p>
        </p:txBody>
      </p:sp>
      <p:sp>
        <p:nvSpPr>
          <p:cNvPr id="11" name="Titre 4"/>
          <p:cNvSpPr txBox="1">
            <a:spLocks/>
          </p:cNvSpPr>
          <p:nvPr/>
        </p:nvSpPr>
        <p:spPr>
          <a:xfrm>
            <a:off x="359998" y="1422202"/>
            <a:ext cx="8136698" cy="56412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ctr" anchorCtr="0" compatLnSpc="1"/>
          <a:lstStyle>
            <a:lvl1pPr marL="0" marR="0" lvl="0" indent="0" algn="ctr" defTabSz="914400" rtl="0" fontAlgn="auto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5" algn="l"/>
                <a:tab pos="898196" algn="l"/>
                <a:tab pos="1347478" algn="l"/>
                <a:tab pos="1796759" algn="l"/>
                <a:tab pos="2246040" algn="l"/>
                <a:tab pos="2695322" algn="l"/>
                <a:tab pos="3144603" algn="l"/>
                <a:tab pos="3593875" algn="l"/>
                <a:tab pos="4043156" algn="l"/>
                <a:tab pos="4492438" algn="l"/>
                <a:tab pos="4941719" algn="l"/>
                <a:tab pos="5391000" algn="l"/>
                <a:tab pos="5840281" algn="l"/>
                <a:tab pos="6289563" algn="l"/>
                <a:tab pos="6738844" algn="l"/>
                <a:tab pos="7188116" algn="l"/>
                <a:tab pos="7637397" algn="l"/>
                <a:tab pos="8086679" algn="l"/>
                <a:tab pos="8535960" algn="l"/>
                <a:tab pos="8985241" algn="l"/>
              </a:tabLst>
              <a:defRPr lang="fr-CH" sz="3700" b="0" i="0" u="none" strike="noStrike" kern="0" cap="none" spc="0" baseline="0">
                <a:solidFill>
                  <a:srgbClr val="000000"/>
                </a:solidFill>
                <a:uFillTx/>
                <a:latin typeface="Arial" pitchFamily="18"/>
                <a:ea typeface="Arial Unicode MS" pitchFamily="2"/>
                <a:cs typeface="Arial Unicode MS" pitchFamily="2"/>
              </a:defRPr>
            </a:lvl1pPr>
          </a:lstStyle>
          <a:p>
            <a:pPr algn="l"/>
            <a:r>
              <a:rPr lang="fr-CH" sz="2800" dirty="0" smtClean="0"/>
              <a:t>Fonctionnalités prévues, mais non-implémentées :</a:t>
            </a:r>
            <a:endParaRPr lang="fr-CH" sz="2800" dirty="0"/>
          </a:p>
        </p:txBody>
      </p:sp>
      <p:sp>
        <p:nvSpPr>
          <p:cNvPr id="12" name="Titre 5"/>
          <p:cNvSpPr txBox="1">
            <a:spLocks/>
          </p:cNvSpPr>
          <p:nvPr/>
        </p:nvSpPr>
        <p:spPr>
          <a:xfrm>
            <a:off x="359999" y="3798466"/>
            <a:ext cx="5327998" cy="56412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ctr" anchorCtr="0" compatLnSpc="1"/>
          <a:lstStyle>
            <a:lvl1pPr marL="0" marR="0" lvl="0" indent="0" algn="ctr" defTabSz="914400" rtl="0" fontAlgn="auto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5" algn="l"/>
                <a:tab pos="898196" algn="l"/>
                <a:tab pos="1347478" algn="l"/>
                <a:tab pos="1796759" algn="l"/>
                <a:tab pos="2246040" algn="l"/>
                <a:tab pos="2695322" algn="l"/>
                <a:tab pos="3144603" algn="l"/>
                <a:tab pos="3593875" algn="l"/>
                <a:tab pos="4043156" algn="l"/>
                <a:tab pos="4492438" algn="l"/>
                <a:tab pos="4941719" algn="l"/>
                <a:tab pos="5391000" algn="l"/>
                <a:tab pos="5840281" algn="l"/>
                <a:tab pos="6289563" algn="l"/>
                <a:tab pos="6738844" algn="l"/>
                <a:tab pos="7188116" algn="l"/>
                <a:tab pos="7637397" algn="l"/>
                <a:tab pos="8086679" algn="l"/>
                <a:tab pos="8535960" algn="l"/>
                <a:tab pos="8985241" algn="l"/>
              </a:tabLst>
              <a:defRPr lang="fr-CH" sz="3700" b="0" i="0" u="none" strike="noStrike" kern="0" cap="none" spc="0" baseline="0">
                <a:solidFill>
                  <a:srgbClr val="000000"/>
                </a:solidFill>
                <a:uFillTx/>
                <a:latin typeface="Arial" pitchFamily="18"/>
                <a:ea typeface="Arial Unicode MS" pitchFamily="2"/>
                <a:cs typeface="Arial Unicode MS" pitchFamily="2"/>
              </a:defRPr>
            </a:lvl1pPr>
          </a:lstStyle>
          <a:p>
            <a:pPr algn="l"/>
            <a:r>
              <a:rPr lang="fr-CH" sz="2800" dirty="0" smtClean="0"/>
              <a:t>Bogues :</a:t>
            </a:r>
            <a:endParaRPr lang="fr-CH" sz="2800" dirty="0"/>
          </a:p>
        </p:txBody>
      </p:sp>
      <p:sp>
        <p:nvSpPr>
          <p:cNvPr id="13" name="ZoneTexte 8"/>
          <p:cNvSpPr txBox="1"/>
          <p:nvPr/>
        </p:nvSpPr>
        <p:spPr>
          <a:xfrm>
            <a:off x="9720830" y="5877406"/>
            <a:ext cx="288036" cy="36933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CH" sz="1800" b="0" i="0" u="none" strike="noStrike" kern="1200" cap="none" spc="0" baseline="0" dirty="0" smtClean="0">
                <a:solidFill>
                  <a:srgbClr val="000000"/>
                </a:solidFill>
                <a:uFillTx/>
                <a:latin typeface="Calibri"/>
              </a:rPr>
              <a:t>7</a:t>
            </a:r>
            <a:endParaRPr lang="fr-CH" sz="18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36791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tandard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1003</TotalTime>
  <Words>376</Words>
  <Application>Microsoft Office PowerPoint</Application>
  <PresentationFormat>Personnalisé</PresentationFormat>
  <Paragraphs>83</Paragraphs>
  <Slides>11</Slides>
  <Notes>9</Notes>
  <HiddenSlides>0</HiddenSlides>
  <MMClips>1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11</vt:i4>
      </vt:variant>
    </vt:vector>
  </HeadingPairs>
  <TitlesOfParts>
    <vt:vector size="16" baseType="lpstr">
      <vt:lpstr>Arial Unicode MS</vt:lpstr>
      <vt:lpstr>Arial</vt:lpstr>
      <vt:lpstr>Calibri</vt:lpstr>
      <vt:lpstr>Times New Roman</vt:lpstr>
      <vt:lpstr>Standard</vt:lpstr>
      <vt:lpstr>Projet de semestre</vt:lpstr>
      <vt:lpstr>Plan</vt:lpstr>
      <vt:lpstr>Description de l’application</vt:lpstr>
      <vt:lpstr>Mini-Jeux</vt:lpstr>
      <vt:lpstr>Architecture globale</vt:lpstr>
      <vt:lpstr>Architecture globale</vt:lpstr>
      <vt:lpstr>Principales difficultés</vt:lpstr>
      <vt:lpstr>Présentation PowerPoint</vt:lpstr>
      <vt:lpstr>Présentation PowerPoint</vt:lpstr>
      <vt:lpstr>Bilan / Conclusion</vt:lpstr>
      <vt:lpstr>Merci pour votre attention 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 de semestre Chator</dc:title>
  <dc:creator>Miguel</dc:creator>
  <cp:lastModifiedBy>Jerome Moret</cp:lastModifiedBy>
  <cp:revision>217</cp:revision>
  <dcterms:created xsi:type="dcterms:W3CDTF">2009-04-16T11:32:32Z</dcterms:created>
  <dcterms:modified xsi:type="dcterms:W3CDTF">2015-06-17T10:01:52Z</dcterms:modified>
</cp:coreProperties>
</file>